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</p:sldIdLst>
  <p:sldSz cy="6840525" cx="12239625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1" roundtripDataSignature="AMtx7mg4qH7BdKQxqIE3wITkcMEsfj1gk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customschemas.google.com/relationships/presentationmetadata" Target="metadata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8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8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8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9"/>
          <p:cNvSpPr txBox="1"/>
          <p:nvPr>
            <p:ph type="ctrTitle"/>
          </p:nvPr>
        </p:nvSpPr>
        <p:spPr>
          <a:xfrm>
            <a:off x="1529953" y="1119505"/>
            <a:ext cx="9179719" cy="238152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85"/>
              <a:buFont typeface="Calibri"/>
              <a:buNone/>
              <a:defRPr sz="5985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9"/>
          <p:cNvSpPr txBox="1"/>
          <p:nvPr>
            <p:ph idx="1" type="subTitle"/>
          </p:nvPr>
        </p:nvSpPr>
        <p:spPr>
          <a:xfrm>
            <a:off x="1529953" y="3592866"/>
            <a:ext cx="9179719" cy="16515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2394"/>
              <a:buNone/>
              <a:defRPr sz="2394"/>
            </a:lvl1pPr>
            <a:lvl2pPr lvl="1" algn="ctr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None/>
              <a:defRPr sz="1995"/>
            </a:lvl2pPr>
            <a:lvl3pPr lvl="2" algn="ctr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795"/>
              <a:buNone/>
              <a:defRPr sz="1795"/>
            </a:lvl3pPr>
            <a:lvl4pPr lvl="3" algn="ctr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596"/>
            </a:lvl4pPr>
            <a:lvl5pPr lvl="4" algn="ctr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596"/>
            </a:lvl5pPr>
            <a:lvl6pPr lvl="5" algn="ctr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596"/>
            </a:lvl6pPr>
            <a:lvl7pPr lvl="6" algn="ctr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596"/>
            </a:lvl7pPr>
            <a:lvl8pPr lvl="7" algn="ctr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596"/>
            </a:lvl8pPr>
            <a:lvl9pPr lvl="8" algn="ctr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596"/>
            </a:lvl9pPr>
          </a:lstStyle>
          <a:p/>
        </p:txBody>
      </p:sp>
      <p:sp>
        <p:nvSpPr>
          <p:cNvPr id="18" name="Google Shape;18;p29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9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9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0"/>
          <p:cNvSpPr txBox="1"/>
          <p:nvPr>
            <p:ph type="title"/>
          </p:nvPr>
        </p:nvSpPr>
        <p:spPr>
          <a:xfrm>
            <a:off x="841474" y="364196"/>
            <a:ext cx="10556677" cy="1322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0"/>
          <p:cNvSpPr txBox="1"/>
          <p:nvPr>
            <p:ph idx="1" type="body"/>
          </p:nvPr>
        </p:nvSpPr>
        <p:spPr>
          <a:xfrm>
            <a:off x="841474" y="1820976"/>
            <a:ext cx="10556677" cy="43402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0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0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0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1"/>
          <p:cNvSpPr txBox="1"/>
          <p:nvPr>
            <p:ph type="title"/>
          </p:nvPr>
        </p:nvSpPr>
        <p:spPr>
          <a:xfrm>
            <a:off x="835099" y="1705385"/>
            <a:ext cx="10556677" cy="284547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985"/>
              <a:buFont typeface="Calibri"/>
              <a:buNone/>
              <a:defRPr sz="5985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1"/>
          <p:cNvSpPr txBox="1"/>
          <p:nvPr>
            <p:ph idx="1" type="body"/>
          </p:nvPr>
        </p:nvSpPr>
        <p:spPr>
          <a:xfrm>
            <a:off x="835099" y="4577778"/>
            <a:ext cx="10556677" cy="14963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rgbClr val="888888"/>
              </a:buClr>
              <a:buSzPts val="2394"/>
              <a:buNone/>
              <a:defRPr sz="2394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rgbClr val="888888"/>
              </a:buClr>
              <a:buSzPts val="1995"/>
              <a:buNone/>
              <a:defRPr sz="1995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rgbClr val="888888"/>
              </a:buClr>
              <a:buSzPts val="1795"/>
              <a:buNone/>
              <a:defRPr sz="1795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rgbClr val="888888"/>
              </a:buClr>
              <a:buSzPts val="1596"/>
              <a:buNone/>
              <a:defRPr sz="1596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rgbClr val="888888"/>
              </a:buClr>
              <a:buSzPts val="1596"/>
              <a:buNone/>
              <a:defRPr sz="1596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rgbClr val="888888"/>
              </a:buClr>
              <a:buSzPts val="1596"/>
              <a:buNone/>
              <a:defRPr sz="1596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rgbClr val="888888"/>
              </a:buClr>
              <a:buSzPts val="1596"/>
              <a:buNone/>
              <a:defRPr sz="1596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rgbClr val="888888"/>
              </a:buClr>
              <a:buSzPts val="1596"/>
              <a:buNone/>
              <a:defRPr sz="1596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rgbClr val="888888"/>
              </a:buClr>
              <a:buSzPts val="1596"/>
              <a:buNone/>
              <a:defRPr sz="1596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1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1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1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2"/>
          <p:cNvSpPr txBox="1"/>
          <p:nvPr>
            <p:ph type="title"/>
          </p:nvPr>
        </p:nvSpPr>
        <p:spPr>
          <a:xfrm>
            <a:off x="841474" y="364196"/>
            <a:ext cx="10556677" cy="1322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2"/>
          <p:cNvSpPr txBox="1"/>
          <p:nvPr>
            <p:ph idx="1" type="body"/>
          </p:nvPr>
        </p:nvSpPr>
        <p:spPr>
          <a:xfrm>
            <a:off x="841474" y="1820976"/>
            <a:ext cx="5201841" cy="43402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2"/>
          <p:cNvSpPr txBox="1"/>
          <p:nvPr>
            <p:ph idx="2" type="body"/>
          </p:nvPr>
        </p:nvSpPr>
        <p:spPr>
          <a:xfrm>
            <a:off x="6196310" y="1820976"/>
            <a:ext cx="5201841" cy="43402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2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2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2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3"/>
          <p:cNvSpPr txBox="1"/>
          <p:nvPr>
            <p:ph type="title"/>
          </p:nvPr>
        </p:nvSpPr>
        <p:spPr>
          <a:xfrm>
            <a:off x="843068" y="364196"/>
            <a:ext cx="10556677" cy="1322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3"/>
          <p:cNvSpPr txBox="1"/>
          <p:nvPr>
            <p:ph idx="1" type="body"/>
          </p:nvPr>
        </p:nvSpPr>
        <p:spPr>
          <a:xfrm>
            <a:off x="843069" y="1676882"/>
            <a:ext cx="5177935" cy="8218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2394"/>
              <a:buNone/>
              <a:defRPr b="1" sz="2394"/>
            </a:lvl1pPr>
            <a:lvl2pPr indent="-2286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None/>
              <a:defRPr b="1" sz="1995"/>
            </a:lvl2pPr>
            <a:lvl3pPr indent="-2286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795"/>
              <a:buNone/>
              <a:defRPr b="1" sz="1795"/>
            </a:lvl3pPr>
            <a:lvl4pPr indent="-2286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4pPr>
            <a:lvl5pPr indent="-2286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5pPr>
            <a:lvl6pPr indent="-2286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6pPr>
            <a:lvl7pPr indent="-2286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7pPr>
            <a:lvl8pPr indent="-2286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8pPr>
            <a:lvl9pPr indent="-2286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9pPr>
          </a:lstStyle>
          <a:p/>
        </p:txBody>
      </p:sp>
      <p:sp>
        <p:nvSpPr>
          <p:cNvPr id="43" name="Google Shape;43;p33"/>
          <p:cNvSpPr txBox="1"/>
          <p:nvPr>
            <p:ph idx="2" type="body"/>
          </p:nvPr>
        </p:nvSpPr>
        <p:spPr>
          <a:xfrm>
            <a:off x="843069" y="2498697"/>
            <a:ext cx="5177935" cy="36752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3"/>
          <p:cNvSpPr txBox="1"/>
          <p:nvPr>
            <p:ph idx="3" type="body"/>
          </p:nvPr>
        </p:nvSpPr>
        <p:spPr>
          <a:xfrm>
            <a:off x="6196310" y="1676882"/>
            <a:ext cx="5203435" cy="8218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2394"/>
              <a:buNone/>
              <a:defRPr b="1" sz="2394"/>
            </a:lvl1pPr>
            <a:lvl2pPr indent="-2286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None/>
              <a:defRPr b="1" sz="1995"/>
            </a:lvl2pPr>
            <a:lvl3pPr indent="-2286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795"/>
              <a:buNone/>
              <a:defRPr b="1" sz="1795"/>
            </a:lvl3pPr>
            <a:lvl4pPr indent="-2286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4pPr>
            <a:lvl5pPr indent="-2286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5pPr>
            <a:lvl6pPr indent="-2286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6pPr>
            <a:lvl7pPr indent="-2286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7pPr>
            <a:lvl8pPr indent="-2286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8pPr>
            <a:lvl9pPr indent="-2286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b="1" sz="1596"/>
            </a:lvl9pPr>
          </a:lstStyle>
          <a:p/>
        </p:txBody>
      </p:sp>
      <p:sp>
        <p:nvSpPr>
          <p:cNvPr id="45" name="Google Shape;45;p33"/>
          <p:cNvSpPr txBox="1"/>
          <p:nvPr>
            <p:ph idx="4" type="body"/>
          </p:nvPr>
        </p:nvSpPr>
        <p:spPr>
          <a:xfrm>
            <a:off x="6196310" y="2498697"/>
            <a:ext cx="5203435" cy="36752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3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3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3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4"/>
          <p:cNvSpPr txBox="1"/>
          <p:nvPr>
            <p:ph type="title"/>
          </p:nvPr>
        </p:nvSpPr>
        <p:spPr>
          <a:xfrm>
            <a:off x="841474" y="364196"/>
            <a:ext cx="10556677" cy="1322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4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4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4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5"/>
          <p:cNvSpPr txBox="1"/>
          <p:nvPr>
            <p:ph type="title"/>
          </p:nvPr>
        </p:nvSpPr>
        <p:spPr>
          <a:xfrm>
            <a:off x="843069" y="456036"/>
            <a:ext cx="3947597" cy="159612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92"/>
              <a:buFont typeface="Calibri"/>
              <a:buNone/>
              <a:defRPr sz="319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5"/>
          <p:cNvSpPr txBox="1"/>
          <p:nvPr>
            <p:ph idx="1" type="body"/>
          </p:nvPr>
        </p:nvSpPr>
        <p:spPr>
          <a:xfrm>
            <a:off x="5203435" y="984911"/>
            <a:ext cx="6196310" cy="486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292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3192"/>
              <a:buChar char="•"/>
              <a:defRPr sz="3192"/>
            </a:lvl1pPr>
            <a:lvl2pPr indent="-405955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2793"/>
              <a:buChar char="•"/>
              <a:defRPr sz="2793"/>
            </a:lvl2pPr>
            <a:lvl3pPr indent="-380619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2394"/>
              <a:buChar char="•"/>
              <a:defRPr sz="2394"/>
            </a:lvl3pPr>
            <a:lvl4pPr indent="-355282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Char char="•"/>
              <a:defRPr sz="1995"/>
            </a:lvl4pPr>
            <a:lvl5pPr indent="-355282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Char char="•"/>
              <a:defRPr sz="1995"/>
            </a:lvl5pPr>
            <a:lvl6pPr indent="-355282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Char char="•"/>
              <a:defRPr sz="1995"/>
            </a:lvl6pPr>
            <a:lvl7pPr indent="-355282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Char char="•"/>
              <a:defRPr sz="1995"/>
            </a:lvl7pPr>
            <a:lvl8pPr indent="-355282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Char char="•"/>
              <a:defRPr sz="1995"/>
            </a:lvl8pPr>
            <a:lvl9pPr indent="-355282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Char char="•"/>
              <a:defRPr sz="1995"/>
            </a:lvl9pPr>
          </a:lstStyle>
          <a:p/>
        </p:txBody>
      </p:sp>
      <p:sp>
        <p:nvSpPr>
          <p:cNvPr id="57" name="Google Shape;57;p35"/>
          <p:cNvSpPr txBox="1"/>
          <p:nvPr>
            <p:ph idx="2" type="body"/>
          </p:nvPr>
        </p:nvSpPr>
        <p:spPr>
          <a:xfrm>
            <a:off x="843069" y="2052161"/>
            <a:ext cx="3947597" cy="38018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596"/>
            </a:lvl1pPr>
            <a:lvl2pPr indent="-2286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397"/>
              <a:buNone/>
              <a:defRPr sz="1397"/>
            </a:lvl2pPr>
            <a:lvl3pPr indent="-2286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197"/>
              <a:buNone/>
              <a:defRPr sz="1197"/>
            </a:lvl3pPr>
            <a:lvl4pPr indent="-2286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4pPr>
            <a:lvl5pPr indent="-2286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5pPr>
            <a:lvl6pPr indent="-2286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6pPr>
            <a:lvl7pPr indent="-2286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7pPr>
            <a:lvl8pPr indent="-2286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8pPr>
            <a:lvl9pPr indent="-2286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9pPr>
          </a:lstStyle>
          <a:p/>
        </p:txBody>
      </p:sp>
      <p:sp>
        <p:nvSpPr>
          <p:cNvPr id="58" name="Google Shape;58;p35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5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5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6"/>
          <p:cNvSpPr txBox="1"/>
          <p:nvPr>
            <p:ph type="title"/>
          </p:nvPr>
        </p:nvSpPr>
        <p:spPr>
          <a:xfrm>
            <a:off x="843069" y="456036"/>
            <a:ext cx="3947597" cy="159612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192"/>
              <a:buFont typeface="Calibri"/>
              <a:buNone/>
              <a:defRPr sz="3192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6"/>
          <p:cNvSpPr/>
          <p:nvPr>
            <p:ph idx="2" type="pic"/>
          </p:nvPr>
        </p:nvSpPr>
        <p:spPr>
          <a:xfrm>
            <a:off x="5203435" y="984911"/>
            <a:ext cx="6196310" cy="4861216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6"/>
          <p:cNvSpPr txBox="1"/>
          <p:nvPr>
            <p:ph idx="1" type="body"/>
          </p:nvPr>
        </p:nvSpPr>
        <p:spPr>
          <a:xfrm>
            <a:off x="843069" y="2052161"/>
            <a:ext cx="3947597" cy="38018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596"/>
            </a:lvl1pPr>
            <a:lvl2pPr indent="-2286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397"/>
              <a:buNone/>
              <a:defRPr sz="1397"/>
            </a:lvl2pPr>
            <a:lvl3pPr indent="-2286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197"/>
              <a:buNone/>
              <a:defRPr sz="1197"/>
            </a:lvl3pPr>
            <a:lvl4pPr indent="-2286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4pPr>
            <a:lvl5pPr indent="-2286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5pPr>
            <a:lvl6pPr indent="-2286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6pPr>
            <a:lvl7pPr indent="-2286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7pPr>
            <a:lvl8pPr indent="-2286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8pPr>
            <a:lvl9pPr indent="-2286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998"/>
              <a:buNone/>
              <a:defRPr sz="997"/>
            </a:lvl9pPr>
          </a:lstStyle>
          <a:p/>
        </p:txBody>
      </p:sp>
      <p:sp>
        <p:nvSpPr>
          <p:cNvPr id="65" name="Google Shape;65;p36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6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6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7"/>
          <p:cNvSpPr txBox="1"/>
          <p:nvPr>
            <p:ph type="title"/>
          </p:nvPr>
        </p:nvSpPr>
        <p:spPr>
          <a:xfrm>
            <a:off x="841474" y="364196"/>
            <a:ext cx="10556677" cy="1322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7"/>
          <p:cNvSpPr txBox="1"/>
          <p:nvPr>
            <p:ph idx="1" type="body"/>
          </p:nvPr>
        </p:nvSpPr>
        <p:spPr>
          <a:xfrm rot="5400000">
            <a:off x="3949683" y="-1287233"/>
            <a:ext cx="4340259" cy="105566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7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7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7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8"/>
          <p:cNvSpPr txBox="1"/>
          <p:nvPr>
            <p:ph type="title"/>
          </p:nvPr>
        </p:nvSpPr>
        <p:spPr>
          <a:xfrm rot="5400000">
            <a:off x="7180047" y="1943131"/>
            <a:ext cx="5797040" cy="26391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8"/>
          <p:cNvSpPr txBox="1"/>
          <p:nvPr>
            <p:ph idx="1" type="body"/>
          </p:nvPr>
        </p:nvSpPr>
        <p:spPr>
          <a:xfrm rot="5400000">
            <a:off x="1825210" y="-619541"/>
            <a:ext cx="5797040" cy="7764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8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8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8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7"/>
          <p:cNvSpPr txBox="1"/>
          <p:nvPr>
            <p:ph type="title"/>
          </p:nvPr>
        </p:nvSpPr>
        <p:spPr>
          <a:xfrm>
            <a:off x="841474" y="364196"/>
            <a:ext cx="10556677" cy="1322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389"/>
              <a:buFont typeface="Calibri"/>
              <a:buNone/>
              <a:defRPr b="0" i="0" sz="4389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7"/>
          <p:cNvSpPr txBox="1"/>
          <p:nvPr>
            <p:ph idx="1" type="body"/>
          </p:nvPr>
        </p:nvSpPr>
        <p:spPr>
          <a:xfrm>
            <a:off x="841474" y="1820976"/>
            <a:ext cx="10556677" cy="43402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5955" lvl="0" marL="457200" marR="0" rtl="0" algn="l">
              <a:lnSpc>
                <a:spcPct val="90000"/>
              </a:lnSpc>
              <a:spcBef>
                <a:spcPts val="998"/>
              </a:spcBef>
              <a:spcAft>
                <a:spcPts val="0"/>
              </a:spcAft>
              <a:buClr>
                <a:schemeClr val="dk1"/>
              </a:buClr>
              <a:buSzPts val="2793"/>
              <a:buFont typeface="Arial"/>
              <a:buChar char="•"/>
              <a:defRPr b="0" i="0" sz="2793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0619" lvl="1" marL="914400" marR="0" rtl="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2394"/>
              <a:buFont typeface="Arial"/>
              <a:buChar char="•"/>
              <a:defRPr b="0" i="0" sz="239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282" lvl="2" marL="1371600" marR="0" rtl="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995"/>
              <a:buFont typeface="Arial"/>
              <a:buChar char="•"/>
              <a:defRPr b="0" i="0" sz="199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582" lvl="3" marL="1828800" marR="0" rtl="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795"/>
              <a:buFont typeface="Arial"/>
              <a:buChar char="•"/>
              <a:defRPr b="0" i="0" sz="179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582" lvl="4" marL="2286000" marR="0" rtl="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795"/>
              <a:buFont typeface="Arial"/>
              <a:buChar char="•"/>
              <a:defRPr b="0" i="0" sz="179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582" lvl="5" marL="2743200" marR="0" rtl="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795"/>
              <a:buFont typeface="Arial"/>
              <a:buChar char="•"/>
              <a:defRPr b="0" i="0" sz="179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582" lvl="6" marL="3200400" marR="0" rtl="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795"/>
              <a:buFont typeface="Arial"/>
              <a:buChar char="•"/>
              <a:defRPr b="0" i="0" sz="179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582" lvl="7" marL="3657600" marR="0" rtl="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795"/>
              <a:buFont typeface="Arial"/>
              <a:buChar char="•"/>
              <a:defRPr b="0" i="0" sz="179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582" lvl="8" marL="4114800" marR="0" rtl="0" algn="l">
              <a:lnSpc>
                <a:spcPct val="90000"/>
              </a:lnSpc>
              <a:spcBef>
                <a:spcPts val="499"/>
              </a:spcBef>
              <a:spcAft>
                <a:spcPts val="0"/>
              </a:spcAft>
              <a:buClr>
                <a:schemeClr val="dk1"/>
              </a:buClr>
              <a:buSzPts val="1795"/>
              <a:buFont typeface="Arial"/>
              <a:buChar char="•"/>
              <a:defRPr b="0" i="0" sz="179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7"/>
          <p:cNvSpPr txBox="1"/>
          <p:nvPr>
            <p:ph idx="10" type="dt"/>
          </p:nvPr>
        </p:nvSpPr>
        <p:spPr>
          <a:xfrm>
            <a:off x="841474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7"/>
          <p:cNvSpPr txBox="1"/>
          <p:nvPr>
            <p:ph idx="11" type="ftr"/>
          </p:nvPr>
        </p:nvSpPr>
        <p:spPr>
          <a:xfrm>
            <a:off x="4054376" y="6340166"/>
            <a:ext cx="4130873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7"/>
          <p:cNvSpPr txBox="1"/>
          <p:nvPr>
            <p:ph idx="12" type="sldNum"/>
          </p:nvPr>
        </p:nvSpPr>
        <p:spPr>
          <a:xfrm>
            <a:off x="8644235" y="6340166"/>
            <a:ext cx="2753916" cy="3641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197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www.whatsupwitheveryone.com/loneliness.php" TargetMode="External"/><Relationship Id="rId4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&#10;&#10;Description automatically generated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&#10;&#10;Description automatically generated" id="89" name="Google Shape;8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Word&#10;&#10;Description automatically generated" id="94" name="Google Shape;9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&#10;&#10;Description automatically generated" id="99" name="Google Shape;9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pplication&#10;&#10;Description automatically generated" id="104" name="Google Shape;10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5"/>
          <p:cNvSpPr txBox="1"/>
          <p:nvPr/>
        </p:nvSpPr>
        <p:spPr>
          <a:xfrm>
            <a:off x="6658250" y="2531373"/>
            <a:ext cx="4713900" cy="31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</a:rPr>
              <a:t>Talk to your trusted adults - parents, extended family and teachers.</a:t>
            </a:r>
            <a:endParaRPr b="1" sz="22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</a:rPr>
              <a:t>You can also speak to our Pastoral worker Mrs Chan, our EMHP Jenny, our counsellor Laura &amp; Miss Wilson (PSHE Lead).</a:t>
            </a:r>
            <a:endParaRPr b="1" sz="2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text, application, Word&#10;&#10;Description automatically generated" id="110" name="Google Shape;11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table&#10;&#10;Description automatically generated with medium confidence" id="115" name="Google Shape;11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website&#10;&#10;Description automatically generated" id="120" name="Google Shape;120;p8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Word&#10;&#10;Description automatically generated" id="125" name="Google Shape;12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" y="4708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application&#10;&#10;Description automatically generated" id="130" name="Google Shape;13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Word&#10;&#10;Description automatically generated" id="135" name="Google Shape;13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Word, PowerPoint&#10;&#10;Description automatically generated" id="140" name="Google Shape;140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Word&#10;&#10;Description automatically generated" id="145" name="Google Shape;14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Word&#10;&#10;Description automatically generated" id="150" name="Google Shape;15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Word&#10;&#10;Description automatically generated" id="155" name="Google Shape;15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table, Word&#10;&#10;Description automatically generated" id="160" name="Google Shape;16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&#10;&#10;Description automatically generated" id="165" name="Google Shape;165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diagram&#10;&#10;Description automatically generated" id="170" name="Google Shape;17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&#10;&#10;Description automatically generated" id="175" name="Google Shape;17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&#10;&#10;Description automatically generated" id="180" name="Google Shape;180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website&#10;&#10;Description automatically generated" id="185" name="Google Shape;18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text, application&#10;&#10;Description automatically generated" id="190" name="Google Shape;19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website&#10;&#10;Description automatically generated" id="195" name="Google Shape;195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&#10;&#10;Description automatically generated" id="200" name="Google Shape;20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application, Word&#10;&#10;Description automatically generated" id="205" name="Google Shape;20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5"/>
          <p:cNvSpPr txBox="1"/>
          <p:nvPr/>
        </p:nvSpPr>
        <p:spPr>
          <a:xfrm>
            <a:off x="2857268" y="2573762"/>
            <a:ext cx="6525000" cy="286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500">
                <a:solidFill>
                  <a:schemeClr val="dk1"/>
                </a:solidFill>
              </a:rPr>
              <a:t>Never bottle up feelings of loneliness, there is always someone to talk to.</a:t>
            </a:r>
            <a:endParaRPr b="1" sz="45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raphical user interface, text, application&#10;&#10;Description automatically generated" id="211" name="Google Shape;21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354"/>
            <a:ext cx="12239625" cy="68358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2021-09-02T17:46:42Z</dcterms:created>
  <dc:creator>Ruby Kellard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0x0101007E7AC9AB288E6848BAB999AAB638D648</vt:lpwstr>
  </property>
</Properties>
</file>