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CB"/>
    <a:srgbClr val="D07F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903"/>
    <p:restoredTop sz="94830"/>
  </p:normalViewPr>
  <p:slideViewPr>
    <p:cSldViewPr snapToGrid="0" snapToObjects="1">
      <p:cViewPr varScale="1">
        <p:scale>
          <a:sx n="75" d="100"/>
          <a:sy n="75" d="100"/>
        </p:scale>
        <p:origin x="67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08A2C1-38F7-BA44-9EBE-6F576DA62443}" type="doc">
      <dgm:prSet loTypeId="urn:microsoft.com/office/officeart/2005/8/layout/chevron2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CB424DC6-89E2-F340-9156-2627BB33547F}">
      <dgm:prSet phldrT="[Text]"/>
      <dgm:spPr/>
      <dgm:t>
        <a:bodyPr/>
        <a:lstStyle/>
        <a:p>
          <a:r>
            <a:rPr lang="en-GB" dirty="0">
              <a:latin typeface="Arial Rounded MT Bold" panose="020F0704030504030204" pitchFamily="34" charset="77"/>
            </a:rPr>
            <a:t>Lesson 1</a:t>
          </a:r>
        </a:p>
      </dgm:t>
    </dgm:pt>
    <dgm:pt modelId="{A16BD691-14FB-C745-84EC-3A269312C095}" type="parTrans" cxnId="{185BB7F1-4474-BB4A-9CE7-EF84FF3CADE0}">
      <dgm:prSet/>
      <dgm:spPr/>
      <dgm:t>
        <a:bodyPr/>
        <a:lstStyle/>
        <a:p>
          <a:endParaRPr lang="en-GB"/>
        </a:p>
      </dgm:t>
    </dgm:pt>
    <dgm:pt modelId="{8ABC46E8-80EE-0940-B7DD-198C91157841}" type="sibTrans" cxnId="{185BB7F1-4474-BB4A-9CE7-EF84FF3CADE0}">
      <dgm:prSet/>
      <dgm:spPr/>
      <dgm:t>
        <a:bodyPr/>
        <a:lstStyle/>
        <a:p>
          <a:endParaRPr lang="en-GB"/>
        </a:p>
      </dgm:t>
    </dgm:pt>
    <dgm:pt modelId="{DE6DFF6D-2909-404F-9F6C-F0591B2937EA}">
      <dgm:prSet phldrT="[Text]"/>
      <dgm:spPr/>
      <dgm:t>
        <a:bodyPr/>
        <a:lstStyle/>
        <a:p>
          <a:r>
            <a:rPr lang="en-GB" dirty="0">
              <a:latin typeface="Arial Rounded MT Bold" panose="020F0704030504030204" pitchFamily="34" charset="77"/>
            </a:rPr>
            <a:t>Find out about and describe the basic needs of animals, including humans, for survival (water, food and air)</a:t>
          </a:r>
        </a:p>
      </dgm:t>
    </dgm:pt>
    <dgm:pt modelId="{B4B29DBC-5820-F14E-B2F8-D84B6D517E4B}" type="parTrans" cxnId="{131A7F01-76D6-4D4F-BDF0-1DE0575B92FA}">
      <dgm:prSet/>
      <dgm:spPr/>
      <dgm:t>
        <a:bodyPr/>
        <a:lstStyle/>
        <a:p>
          <a:endParaRPr lang="en-GB"/>
        </a:p>
      </dgm:t>
    </dgm:pt>
    <dgm:pt modelId="{AF38187B-1073-EF41-8A72-917FD8B45E60}" type="sibTrans" cxnId="{131A7F01-76D6-4D4F-BDF0-1DE0575B92FA}">
      <dgm:prSet/>
      <dgm:spPr/>
      <dgm:t>
        <a:bodyPr/>
        <a:lstStyle/>
        <a:p>
          <a:endParaRPr lang="en-GB"/>
        </a:p>
      </dgm:t>
    </dgm:pt>
    <dgm:pt modelId="{87363406-AE1F-E948-BB02-FE1740B4DBA5}">
      <dgm:prSet phldrT="[Text]"/>
      <dgm:spPr/>
      <dgm:t>
        <a:bodyPr/>
        <a:lstStyle/>
        <a:p>
          <a:r>
            <a:rPr lang="en-GB" dirty="0">
              <a:latin typeface="Arial Rounded MT Bold" panose="020F0704030504030204" pitchFamily="34" charset="77"/>
            </a:rPr>
            <a:t>Lesson 2</a:t>
          </a:r>
        </a:p>
      </dgm:t>
    </dgm:pt>
    <dgm:pt modelId="{E3F6ECAC-2FF2-3449-963F-B9B828E75359}" type="parTrans" cxnId="{F04B5051-B83C-584A-9457-E657F9FAC44A}">
      <dgm:prSet/>
      <dgm:spPr/>
      <dgm:t>
        <a:bodyPr/>
        <a:lstStyle/>
        <a:p>
          <a:endParaRPr lang="en-GB"/>
        </a:p>
      </dgm:t>
    </dgm:pt>
    <dgm:pt modelId="{88D7E5E0-BC66-8642-9BB4-9A358D7A2B75}" type="sibTrans" cxnId="{F04B5051-B83C-584A-9457-E657F9FAC44A}">
      <dgm:prSet/>
      <dgm:spPr/>
      <dgm:t>
        <a:bodyPr/>
        <a:lstStyle/>
        <a:p>
          <a:endParaRPr lang="en-GB"/>
        </a:p>
      </dgm:t>
    </dgm:pt>
    <dgm:pt modelId="{0E2F1DCC-E97A-7148-8DD6-4B56FB9A9642}">
      <dgm:prSet phldrT="[Text]"/>
      <dgm:spPr/>
      <dgm:t>
        <a:bodyPr/>
        <a:lstStyle/>
        <a:p>
          <a:r>
            <a:rPr lang="en-GB" dirty="0">
              <a:latin typeface="Arial Rounded MT Bold" panose="020F0704030504030204" pitchFamily="34" charset="77"/>
            </a:rPr>
            <a:t>Learn the importance of nutrition for humans</a:t>
          </a:r>
        </a:p>
      </dgm:t>
    </dgm:pt>
    <dgm:pt modelId="{473179E6-3AB4-5442-AEB2-8EC1C28962CE}" type="parTrans" cxnId="{BD8FA87E-E186-6147-9EAC-728E7C9E6620}">
      <dgm:prSet/>
      <dgm:spPr/>
      <dgm:t>
        <a:bodyPr/>
        <a:lstStyle/>
        <a:p>
          <a:endParaRPr lang="en-GB"/>
        </a:p>
      </dgm:t>
    </dgm:pt>
    <dgm:pt modelId="{A3A9AD63-DD0E-1E4B-94A1-B89F3379765B}" type="sibTrans" cxnId="{BD8FA87E-E186-6147-9EAC-728E7C9E6620}">
      <dgm:prSet/>
      <dgm:spPr/>
      <dgm:t>
        <a:bodyPr/>
        <a:lstStyle/>
        <a:p>
          <a:endParaRPr lang="en-GB"/>
        </a:p>
      </dgm:t>
    </dgm:pt>
    <dgm:pt modelId="{3F8FA442-FA71-9645-979F-700954015F10}">
      <dgm:prSet phldrT="[Text]"/>
      <dgm:spPr/>
      <dgm:t>
        <a:bodyPr/>
        <a:lstStyle/>
        <a:p>
          <a:r>
            <a:rPr lang="en-GB" dirty="0">
              <a:latin typeface="Arial Rounded MT Bold" panose="020F0704030504030204" pitchFamily="34" charset="77"/>
            </a:rPr>
            <a:t>Lesson 3</a:t>
          </a:r>
        </a:p>
      </dgm:t>
    </dgm:pt>
    <dgm:pt modelId="{7D16D1D5-7AA5-0946-B622-EFF7B2709AC3}" type="parTrans" cxnId="{301D781F-AC6A-214D-AE90-688F4900C143}">
      <dgm:prSet/>
      <dgm:spPr/>
      <dgm:t>
        <a:bodyPr/>
        <a:lstStyle/>
        <a:p>
          <a:endParaRPr lang="en-GB"/>
        </a:p>
      </dgm:t>
    </dgm:pt>
    <dgm:pt modelId="{3B9F9ADC-4D15-C943-A949-08DF326C1524}" type="sibTrans" cxnId="{301D781F-AC6A-214D-AE90-688F4900C143}">
      <dgm:prSet/>
      <dgm:spPr/>
      <dgm:t>
        <a:bodyPr/>
        <a:lstStyle/>
        <a:p>
          <a:endParaRPr lang="en-GB"/>
        </a:p>
      </dgm:t>
    </dgm:pt>
    <dgm:pt modelId="{27D5206A-440C-C54D-B915-13BEB018C15C}">
      <dgm:prSet phldrT="[Text]"/>
      <dgm:spPr/>
      <dgm:t>
        <a:bodyPr/>
        <a:lstStyle/>
        <a:p>
          <a:r>
            <a:rPr lang="en-GB" dirty="0">
              <a:latin typeface="Arial Rounded MT Bold" panose="020F0704030504030204" pitchFamily="34" charset="77"/>
            </a:rPr>
            <a:t>Know how to keep healthy through diet</a:t>
          </a:r>
        </a:p>
      </dgm:t>
    </dgm:pt>
    <dgm:pt modelId="{F159723B-8562-C346-81B4-4CF6797CF91A}" type="parTrans" cxnId="{7FDB21AF-A99F-F640-B6BE-D03FDFFC669A}">
      <dgm:prSet/>
      <dgm:spPr/>
      <dgm:t>
        <a:bodyPr/>
        <a:lstStyle/>
        <a:p>
          <a:endParaRPr lang="en-GB"/>
        </a:p>
      </dgm:t>
    </dgm:pt>
    <dgm:pt modelId="{E879FFFA-E1C4-B34B-AF0A-D12C3CC6265D}" type="sibTrans" cxnId="{7FDB21AF-A99F-F640-B6BE-D03FDFFC669A}">
      <dgm:prSet/>
      <dgm:spPr/>
      <dgm:t>
        <a:bodyPr/>
        <a:lstStyle/>
        <a:p>
          <a:endParaRPr lang="en-GB"/>
        </a:p>
      </dgm:t>
    </dgm:pt>
    <dgm:pt modelId="{EA6935EB-EE10-634B-A99B-CEF2423A1DD8}">
      <dgm:prSet phldrT="[Text]"/>
      <dgm:spPr/>
      <dgm:t>
        <a:bodyPr/>
        <a:lstStyle/>
        <a:p>
          <a:r>
            <a:rPr lang="en-GB" dirty="0">
              <a:latin typeface="Arial Rounded MT Bold" panose="020F0704030504030204" pitchFamily="34" charset="77"/>
            </a:rPr>
            <a:t>Discuss the importance of exercise, a healthy diet, and hygiene</a:t>
          </a:r>
        </a:p>
      </dgm:t>
    </dgm:pt>
    <dgm:pt modelId="{E3202174-BD0A-7849-8C7B-322C7B8ED801}" type="parTrans" cxnId="{E1E67D6C-6185-8147-BC49-0261381FFCBE}">
      <dgm:prSet/>
      <dgm:spPr/>
      <dgm:t>
        <a:bodyPr/>
        <a:lstStyle/>
        <a:p>
          <a:endParaRPr lang="en-GB"/>
        </a:p>
      </dgm:t>
    </dgm:pt>
    <dgm:pt modelId="{EC3F9E2E-8310-F544-81CF-677626CAB65C}" type="sibTrans" cxnId="{E1E67D6C-6185-8147-BC49-0261381FFCBE}">
      <dgm:prSet/>
      <dgm:spPr/>
      <dgm:t>
        <a:bodyPr/>
        <a:lstStyle/>
        <a:p>
          <a:endParaRPr lang="en-GB"/>
        </a:p>
      </dgm:t>
    </dgm:pt>
    <dgm:pt modelId="{39478D80-C49F-CF43-BA1A-0114F7F78D98}">
      <dgm:prSet phldrT="[Text]"/>
      <dgm:spPr/>
      <dgm:t>
        <a:bodyPr/>
        <a:lstStyle/>
        <a:p>
          <a:r>
            <a:rPr lang="en-GB" dirty="0">
              <a:latin typeface="Arial Rounded MT Bold" panose="020F0704030504030204" pitchFamily="34" charset="77"/>
            </a:rPr>
            <a:t>Know how to keep healthy through daily exercise</a:t>
          </a:r>
        </a:p>
      </dgm:t>
    </dgm:pt>
    <dgm:pt modelId="{43B20AF8-37B1-FC46-9C3F-CB34EEA1ED05}" type="parTrans" cxnId="{E4317646-30B6-674A-AC37-A1880DC2388F}">
      <dgm:prSet/>
      <dgm:spPr/>
      <dgm:t>
        <a:bodyPr/>
        <a:lstStyle/>
        <a:p>
          <a:endParaRPr lang="en-GB"/>
        </a:p>
      </dgm:t>
    </dgm:pt>
    <dgm:pt modelId="{185A11A8-D98D-EF47-9F5D-6F030F9666F8}" type="sibTrans" cxnId="{E4317646-30B6-674A-AC37-A1880DC2388F}">
      <dgm:prSet/>
      <dgm:spPr/>
      <dgm:t>
        <a:bodyPr/>
        <a:lstStyle/>
        <a:p>
          <a:endParaRPr lang="en-GB"/>
        </a:p>
      </dgm:t>
    </dgm:pt>
    <dgm:pt modelId="{BEC33FDC-5FF1-A148-A4F7-157AF818814E}">
      <dgm:prSet phldrT="[Text]"/>
      <dgm:spPr/>
      <dgm:t>
        <a:bodyPr/>
        <a:lstStyle/>
        <a:p>
          <a:r>
            <a:rPr lang="en-GB" dirty="0">
              <a:latin typeface="Arial Rounded MT Bold" panose="020F0704030504030204" pitchFamily="34" charset="77"/>
            </a:rPr>
            <a:t>Lesson 4</a:t>
          </a:r>
        </a:p>
      </dgm:t>
    </dgm:pt>
    <dgm:pt modelId="{52F603F2-92E9-3D45-9ABD-4DC7C9F45603}" type="parTrans" cxnId="{EEAA2A70-525F-7948-9A8F-29B93FC1D3EF}">
      <dgm:prSet/>
      <dgm:spPr/>
      <dgm:t>
        <a:bodyPr/>
        <a:lstStyle/>
        <a:p>
          <a:endParaRPr lang="en-GB"/>
        </a:p>
      </dgm:t>
    </dgm:pt>
    <dgm:pt modelId="{B18F58A2-5752-8B4A-A44E-DF7D8167F419}" type="sibTrans" cxnId="{EEAA2A70-525F-7948-9A8F-29B93FC1D3EF}">
      <dgm:prSet/>
      <dgm:spPr/>
      <dgm:t>
        <a:bodyPr/>
        <a:lstStyle/>
        <a:p>
          <a:endParaRPr lang="en-GB"/>
        </a:p>
      </dgm:t>
    </dgm:pt>
    <dgm:pt modelId="{E2CFA4D9-8038-644A-8E8B-D7D18B4CD228}">
      <dgm:prSet phldrT="[Text]"/>
      <dgm:spPr/>
      <dgm:t>
        <a:bodyPr/>
        <a:lstStyle/>
        <a:p>
          <a:r>
            <a:rPr lang="en-GB" dirty="0">
              <a:latin typeface="Arial Rounded MT Bold" panose="020F0704030504030204" pitchFamily="34" charset="77"/>
            </a:rPr>
            <a:t>Lesson 5</a:t>
          </a:r>
        </a:p>
      </dgm:t>
    </dgm:pt>
    <dgm:pt modelId="{01EB7CF4-48FB-4C4A-AF92-E88F388DE4EB}" type="parTrans" cxnId="{B5CED299-E88A-934B-BFE0-46957BEB7AF8}">
      <dgm:prSet/>
      <dgm:spPr/>
      <dgm:t>
        <a:bodyPr/>
        <a:lstStyle/>
        <a:p>
          <a:endParaRPr lang="en-GB"/>
        </a:p>
      </dgm:t>
    </dgm:pt>
    <dgm:pt modelId="{8B70199F-AC2D-1645-84D4-7CC270D8E567}" type="sibTrans" cxnId="{B5CED299-E88A-934B-BFE0-46957BEB7AF8}">
      <dgm:prSet/>
      <dgm:spPr/>
      <dgm:t>
        <a:bodyPr/>
        <a:lstStyle/>
        <a:p>
          <a:endParaRPr lang="en-GB"/>
        </a:p>
      </dgm:t>
    </dgm:pt>
    <dgm:pt modelId="{394CB25F-AA44-E943-BF8D-2ED61167F40B}" type="pres">
      <dgm:prSet presAssocID="{1608A2C1-38F7-BA44-9EBE-6F576DA62443}" presName="linearFlow" presStyleCnt="0">
        <dgm:presLayoutVars>
          <dgm:dir/>
          <dgm:animLvl val="lvl"/>
          <dgm:resizeHandles val="exact"/>
        </dgm:presLayoutVars>
      </dgm:prSet>
      <dgm:spPr/>
    </dgm:pt>
    <dgm:pt modelId="{A1C9A90D-995B-BC40-B548-2B87AAACD9FA}" type="pres">
      <dgm:prSet presAssocID="{CB424DC6-89E2-F340-9156-2627BB33547F}" presName="composite" presStyleCnt="0"/>
      <dgm:spPr/>
    </dgm:pt>
    <dgm:pt modelId="{86C7F460-3EA7-FF4C-AEC2-5046BD888A2D}" type="pres">
      <dgm:prSet presAssocID="{CB424DC6-89E2-F340-9156-2627BB33547F}" presName="parentText" presStyleLbl="alignNode1" presStyleIdx="0" presStyleCnt="5" custLinFactNeighborX="-9306" custLinFactNeighborY="-12030">
        <dgm:presLayoutVars>
          <dgm:chMax val="1"/>
          <dgm:bulletEnabled val="1"/>
        </dgm:presLayoutVars>
      </dgm:prSet>
      <dgm:spPr/>
    </dgm:pt>
    <dgm:pt modelId="{14A8A8C4-FE32-5C4F-AA84-759D54039F83}" type="pres">
      <dgm:prSet presAssocID="{CB424DC6-89E2-F340-9156-2627BB33547F}" presName="descendantText" presStyleLbl="alignAcc1" presStyleIdx="0" presStyleCnt="5">
        <dgm:presLayoutVars>
          <dgm:bulletEnabled val="1"/>
        </dgm:presLayoutVars>
      </dgm:prSet>
      <dgm:spPr/>
    </dgm:pt>
    <dgm:pt modelId="{8DC81F87-61C5-5943-A2A4-22176C251D36}" type="pres">
      <dgm:prSet presAssocID="{8ABC46E8-80EE-0940-B7DD-198C91157841}" presName="sp" presStyleCnt="0"/>
      <dgm:spPr/>
    </dgm:pt>
    <dgm:pt modelId="{8F06A52B-38ED-F74C-888A-BFA411B00858}" type="pres">
      <dgm:prSet presAssocID="{87363406-AE1F-E948-BB02-FE1740B4DBA5}" presName="composite" presStyleCnt="0"/>
      <dgm:spPr/>
    </dgm:pt>
    <dgm:pt modelId="{C7CD09C3-FAC7-D642-AE6E-86F42999ED95}" type="pres">
      <dgm:prSet presAssocID="{87363406-AE1F-E948-BB02-FE1740B4DBA5}" presName="parentText" presStyleLbl="alignNode1" presStyleIdx="1" presStyleCnt="5">
        <dgm:presLayoutVars>
          <dgm:chMax val="1"/>
          <dgm:bulletEnabled val="1"/>
        </dgm:presLayoutVars>
      </dgm:prSet>
      <dgm:spPr/>
    </dgm:pt>
    <dgm:pt modelId="{C976D581-2FA0-2A42-ABD6-7A58C40ABA62}" type="pres">
      <dgm:prSet presAssocID="{87363406-AE1F-E948-BB02-FE1740B4DBA5}" presName="descendantText" presStyleLbl="alignAcc1" presStyleIdx="1" presStyleCnt="5">
        <dgm:presLayoutVars>
          <dgm:bulletEnabled val="1"/>
        </dgm:presLayoutVars>
      </dgm:prSet>
      <dgm:spPr/>
    </dgm:pt>
    <dgm:pt modelId="{F8CEC47C-2FC3-3D49-8C1B-83CFE946AE7F}" type="pres">
      <dgm:prSet presAssocID="{88D7E5E0-BC66-8642-9BB4-9A358D7A2B75}" presName="sp" presStyleCnt="0"/>
      <dgm:spPr/>
    </dgm:pt>
    <dgm:pt modelId="{51FB2DF8-ADC0-A745-A535-9D619E2E0246}" type="pres">
      <dgm:prSet presAssocID="{3F8FA442-FA71-9645-979F-700954015F10}" presName="composite" presStyleCnt="0"/>
      <dgm:spPr/>
    </dgm:pt>
    <dgm:pt modelId="{BFF9E449-E972-AE42-9070-AE5C258AD3C3}" type="pres">
      <dgm:prSet presAssocID="{3F8FA442-FA71-9645-979F-700954015F10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ED9FFDB4-259E-E043-8249-467DE915134F}" type="pres">
      <dgm:prSet presAssocID="{3F8FA442-FA71-9645-979F-700954015F10}" presName="descendantText" presStyleLbl="alignAcc1" presStyleIdx="2" presStyleCnt="5">
        <dgm:presLayoutVars>
          <dgm:bulletEnabled val="1"/>
        </dgm:presLayoutVars>
      </dgm:prSet>
      <dgm:spPr/>
    </dgm:pt>
    <dgm:pt modelId="{0D234E7D-7774-FF4B-88A4-A046C85D4741}" type="pres">
      <dgm:prSet presAssocID="{3B9F9ADC-4D15-C943-A949-08DF326C1524}" presName="sp" presStyleCnt="0"/>
      <dgm:spPr/>
    </dgm:pt>
    <dgm:pt modelId="{D57EC3AE-487D-074E-8C75-063B1EAD2E3F}" type="pres">
      <dgm:prSet presAssocID="{BEC33FDC-5FF1-A148-A4F7-157AF818814E}" presName="composite" presStyleCnt="0"/>
      <dgm:spPr/>
    </dgm:pt>
    <dgm:pt modelId="{B025C6A0-29EB-6249-9410-DD5AED2B1754}" type="pres">
      <dgm:prSet presAssocID="{BEC33FDC-5FF1-A148-A4F7-157AF818814E}" presName="parentText" presStyleLbl="alignNode1" presStyleIdx="3" presStyleCnt="5">
        <dgm:presLayoutVars>
          <dgm:chMax val="1"/>
          <dgm:bulletEnabled val="1"/>
        </dgm:presLayoutVars>
      </dgm:prSet>
      <dgm:spPr/>
    </dgm:pt>
    <dgm:pt modelId="{68182552-8928-F143-8932-0F98A7388C50}" type="pres">
      <dgm:prSet presAssocID="{BEC33FDC-5FF1-A148-A4F7-157AF818814E}" presName="descendantText" presStyleLbl="alignAcc1" presStyleIdx="3" presStyleCnt="5">
        <dgm:presLayoutVars>
          <dgm:bulletEnabled val="1"/>
        </dgm:presLayoutVars>
      </dgm:prSet>
      <dgm:spPr/>
    </dgm:pt>
    <dgm:pt modelId="{5CCD9D0C-1040-1E4E-A14A-BEE5A89BDD23}" type="pres">
      <dgm:prSet presAssocID="{B18F58A2-5752-8B4A-A44E-DF7D8167F419}" presName="sp" presStyleCnt="0"/>
      <dgm:spPr/>
    </dgm:pt>
    <dgm:pt modelId="{5209FD73-222E-654C-A856-F31D6B8E2953}" type="pres">
      <dgm:prSet presAssocID="{E2CFA4D9-8038-644A-8E8B-D7D18B4CD228}" presName="composite" presStyleCnt="0"/>
      <dgm:spPr/>
    </dgm:pt>
    <dgm:pt modelId="{CCAFBB1C-DC4D-AF48-9F13-08FB333C1C4C}" type="pres">
      <dgm:prSet presAssocID="{E2CFA4D9-8038-644A-8E8B-D7D18B4CD228}" presName="parentText" presStyleLbl="alignNode1" presStyleIdx="4" presStyleCnt="5">
        <dgm:presLayoutVars>
          <dgm:chMax val="1"/>
          <dgm:bulletEnabled val="1"/>
        </dgm:presLayoutVars>
      </dgm:prSet>
      <dgm:spPr/>
    </dgm:pt>
    <dgm:pt modelId="{93EC204F-A0D5-5C4E-8710-EC2D443EDE24}" type="pres">
      <dgm:prSet presAssocID="{E2CFA4D9-8038-644A-8E8B-D7D18B4CD228}" presName="descendantText" presStyleLbl="alignAcc1" presStyleIdx="4" presStyleCnt="5">
        <dgm:presLayoutVars>
          <dgm:bulletEnabled val="1"/>
        </dgm:presLayoutVars>
      </dgm:prSet>
      <dgm:spPr/>
    </dgm:pt>
  </dgm:ptLst>
  <dgm:cxnLst>
    <dgm:cxn modelId="{131A7F01-76D6-4D4F-BDF0-1DE0575B92FA}" srcId="{CB424DC6-89E2-F340-9156-2627BB33547F}" destId="{DE6DFF6D-2909-404F-9F6C-F0591B2937EA}" srcOrd="0" destOrd="0" parTransId="{B4B29DBC-5820-F14E-B2F8-D84B6D517E4B}" sibTransId="{AF38187B-1073-EF41-8A72-917FD8B45E60}"/>
    <dgm:cxn modelId="{301D781F-AC6A-214D-AE90-688F4900C143}" srcId="{1608A2C1-38F7-BA44-9EBE-6F576DA62443}" destId="{3F8FA442-FA71-9645-979F-700954015F10}" srcOrd="2" destOrd="0" parTransId="{7D16D1D5-7AA5-0946-B622-EFF7B2709AC3}" sibTransId="{3B9F9ADC-4D15-C943-A949-08DF326C1524}"/>
    <dgm:cxn modelId="{044C3C25-5A23-4848-AEDE-448EE8246565}" type="presOf" srcId="{3F8FA442-FA71-9645-979F-700954015F10}" destId="{BFF9E449-E972-AE42-9070-AE5C258AD3C3}" srcOrd="0" destOrd="0" presId="urn:microsoft.com/office/officeart/2005/8/layout/chevron2"/>
    <dgm:cxn modelId="{14EF7F39-EA08-5741-9F6F-6580E5A9F7B4}" type="presOf" srcId="{DE6DFF6D-2909-404F-9F6C-F0591B2937EA}" destId="{14A8A8C4-FE32-5C4F-AA84-759D54039F83}" srcOrd="0" destOrd="0" presId="urn:microsoft.com/office/officeart/2005/8/layout/chevron2"/>
    <dgm:cxn modelId="{7CE89339-4009-F94A-BB4A-F51ECEBC780A}" type="presOf" srcId="{27D5206A-440C-C54D-B915-13BEB018C15C}" destId="{ED9FFDB4-259E-E043-8249-467DE915134F}" srcOrd="0" destOrd="0" presId="urn:microsoft.com/office/officeart/2005/8/layout/chevron2"/>
    <dgm:cxn modelId="{D508EE44-13DB-F04D-8E7C-F65593C1C83F}" type="presOf" srcId="{E2CFA4D9-8038-644A-8E8B-D7D18B4CD228}" destId="{CCAFBB1C-DC4D-AF48-9F13-08FB333C1C4C}" srcOrd="0" destOrd="0" presId="urn:microsoft.com/office/officeart/2005/8/layout/chevron2"/>
    <dgm:cxn modelId="{E4317646-30B6-674A-AC37-A1880DC2388F}" srcId="{E2CFA4D9-8038-644A-8E8B-D7D18B4CD228}" destId="{39478D80-C49F-CF43-BA1A-0114F7F78D98}" srcOrd="0" destOrd="0" parTransId="{43B20AF8-37B1-FC46-9C3F-CB34EEA1ED05}" sibTransId="{185A11A8-D98D-EF47-9F5D-6F030F9666F8}"/>
    <dgm:cxn modelId="{66DCCF47-4726-EF47-B459-F4AB50BEBA23}" type="presOf" srcId="{CB424DC6-89E2-F340-9156-2627BB33547F}" destId="{86C7F460-3EA7-FF4C-AEC2-5046BD888A2D}" srcOrd="0" destOrd="0" presId="urn:microsoft.com/office/officeart/2005/8/layout/chevron2"/>
    <dgm:cxn modelId="{E1E67D6C-6185-8147-BC49-0261381FFCBE}" srcId="{BEC33FDC-5FF1-A148-A4F7-157AF818814E}" destId="{EA6935EB-EE10-634B-A99B-CEF2423A1DD8}" srcOrd="0" destOrd="0" parTransId="{E3202174-BD0A-7849-8C7B-322C7B8ED801}" sibTransId="{EC3F9E2E-8310-F544-81CF-677626CAB65C}"/>
    <dgm:cxn modelId="{EEAA2A70-525F-7948-9A8F-29B93FC1D3EF}" srcId="{1608A2C1-38F7-BA44-9EBE-6F576DA62443}" destId="{BEC33FDC-5FF1-A148-A4F7-157AF818814E}" srcOrd="3" destOrd="0" parTransId="{52F603F2-92E9-3D45-9ABD-4DC7C9F45603}" sibTransId="{B18F58A2-5752-8B4A-A44E-DF7D8167F419}"/>
    <dgm:cxn modelId="{F04B5051-B83C-584A-9457-E657F9FAC44A}" srcId="{1608A2C1-38F7-BA44-9EBE-6F576DA62443}" destId="{87363406-AE1F-E948-BB02-FE1740B4DBA5}" srcOrd="1" destOrd="0" parTransId="{E3F6ECAC-2FF2-3449-963F-B9B828E75359}" sibTransId="{88D7E5E0-BC66-8642-9BB4-9A358D7A2B75}"/>
    <dgm:cxn modelId="{0190EA73-0FA9-CC42-8862-483700C8BBC1}" type="presOf" srcId="{87363406-AE1F-E948-BB02-FE1740B4DBA5}" destId="{C7CD09C3-FAC7-D642-AE6E-86F42999ED95}" srcOrd="0" destOrd="0" presId="urn:microsoft.com/office/officeart/2005/8/layout/chevron2"/>
    <dgm:cxn modelId="{36ECE554-850B-7244-B1B9-EB027DCD1B92}" type="presOf" srcId="{EA6935EB-EE10-634B-A99B-CEF2423A1DD8}" destId="{68182552-8928-F143-8932-0F98A7388C50}" srcOrd="0" destOrd="0" presId="urn:microsoft.com/office/officeart/2005/8/layout/chevron2"/>
    <dgm:cxn modelId="{BD8FA87E-E186-6147-9EAC-728E7C9E6620}" srcId="{87363406-AE1F-E948-BB02-FE1740B4DBA5}" destId="{0E2F1DCC-E97A-7148-8DD6-4B56FB9A9642}" srcOrd="0" destOrd="0" parTransId="{473179E6-3AB4-5442-AEB2-8EC1C28962CE}" sibTransId="{A3A9AD63-DD0E-1E4B-94A1-B89F3379765B}"/>
    <dgm:cxn modelId="{7FEA178E-9605-E242-80C0-C6A45406FA61}" type="presOf" srcId="{0E2F1DCC-E97A-7148-8DD6-4B56FB9A9642}" destId="{C976D581-2FA0-2A42-ABD6-7A58C40ABA62}" srcOrd="0" destOrd="0" presId="urn:microsoft.com/office/officeart/2005/8/layout/chevron2"/>
    <dgm:cxn modelId="{B5CED299-E88A-934B-BFE0-46957BEB7AF8}" srcId="{1608A2C1-38F7-BA44-9EBE-6F576DA62443}" destId="{E2CFA4D9-8038-644A-8E8B-D7D18B4CD228}" srcOrd="4" destOrd="0" parTransId="{01EB7CF4-48FB-4C4A-AF92-E88F388DE4EB}" sibTransId="{8B70199F-AC2D-1645-84D4-7CC270D8E567}"/>
    <dgm:cxn modelId="{24ABD1AD-5951-0C4E-BB78-8C3DAEE83B37}" type="presOf" srcId="{1608A2C1-38F7-BA44-9EBE-6F576DA62443}" destId="{394CB25F-AA44-E943-BF8D-2ED61167F40B}" srcOrd="0" destOrd="0" presId="urn:microsoft.com/office/officeart/2005/8/layout/chevron2"/>
    <dgm:cxn modelId="{7FDB21AF-A99F-F640-B6BE-D03FDFFC669A}" srcId="{3F8FA442-FA71-9645-979F-700954015F10}" destId="{27D5206A-440C-C54D-B915-13BEB018C15C}" srcOrd="0" destOrd="0" parTransId="{F159723B-8562-C346-81B4-4CF6797CF91A}" sibTransId="{E879FFFA-E1C4-B34B-AF0A-D12C3CC6265D}"/>
    <dgm:cxn modelId="{37A17CBC-9F51-1844-A86B-DDB8B2F95732}" type="presOf" srcId="{BEC33FDC-5FF1-A148-A4F7-157AF818814E}" destId="{B025C6A0-29EB-6249-9410-DD5AED2B1754}" srcOrd="0" destOrd="0" presId="urn:microsoft.com/office/officeart/2005/8/layout/chevron2"/>
    <dgm:cxn modelId="{482E0EE4-68C6-8F43-9A90-8EF8A14A9858}" type="presOf" srcId="{39478D80-C49F-CF43-BA1A-0114F7F78D98}" destId="{93EC204F-A0D5-5C4E-8710-EC2D443EDE24}" srcOrd="0" destOrd="0" presId="urn:microsoft.com/office/officeart/2005/8/layout/chevron2"/>
    <dgm:cxn modelId="{185BB7F1-4474-BB4A-9CE7-EF84FF3CADE0}" srcId="{1608A2C1-38F7-BA44-9EBE-6F576DA62443}" destId="{CB424DC6-89E2-F340-9156-2627BB33547F}" srcOrd="0" destOrd="0" parTransId="{A16BD691-14FB-C745-84EC-3A269312C095}" sibTransId="{8ABC46E8-80EE-0940-B7DD-198C91157841}"/>
    <dgm:cxn modelId="{E18E3798-3DAD-E041-92F0-8160B24912FF}" type="presParOf" srcId="{394CB25F-AA44-E943-BF8D-2ED61167F40B}" destId="{A1C9A90D-995B-BC40-B548-2B87AAACD9FA}" srcOrd="0" destOrd="0" presId="urn:microsoft.com/office/officeart/2005/8/layout/chevron2"/>
    <dgm:cxn modelId="{E85EA895-6DAB-3348-AA78-EEB82C31491C}" type="presParOf" srcId="{A1C9A90D-995B-BC40-B548-2B87AAACD9FA}" destId="{86C7F460-3EA7-FF4C-AEC2-5046BD888A2D}" srcOrd="0" destOrd="0" presId="urn:microsoft.com/office/officeart/2005/8/layout/chevron2"/>
    <dgm:cxn modelId="{8869E3EB-D006-3348-872D-8EA1725A8CBC}" type="presParOf" srcId="{A1C9A90D-995B-BC40-B548-2B87AAACD9FA}" destId="{14A8A8C4-FE32-5C4F-AA84-759D54039F83}" srcOrd="1" destOrd="0" presId="urn:microsoft.com/office/officeart/2005/8/layout/chevron2"/>
    <dgm:cxn modelId="{3790A296-5FD7-3648-8E34-43780BCEEF1F}" type="presParOf" srcId="{394CB25F-AA44-E943-BF8D-2ED61167F40B}" destId="{8DC81F87-61C5-5943-A2A4-22176C251D36}" srcOrd="1" destOrd="0" presId="urn:microsoft.com/office/officeart/2005/8/layout/chevron2"/>
    <dgm:cxn modelId="{F39088F0-D06A-2C41-ADE7-4248A3F181D8}" type="presParOf" srcId="{394CB25F-AA44-E943-BF8D-2ED61167F40B}" destId="{8F06A52B-38ED-F74C-888A-BFA411B00858}" srcOrd="2" destOrd="0" presId="urn:microsoft.com/office/officeart/2005/8/layout/chevron2"/>
    <dgm:cxn modelId="{830F37A7-8E74-004C-B794-273B78ABE381}" type="presParOf" srcId="{8F06A52B-38ED-F74C-888A-BFA411B00858}" destId="{C7CD09C3-FAC7-D642-AE6E-86F42999ED95}" srcOrd="0" destOrd="0" presId="urn:microsoft.com/office/officeart/2005/8/layout/chevron2"/>
    <dgm:cxn modelId="{CB5AE746-96E8-474A-81CD-4D03C786D902}" type="presParOf" srcId="{8F06A52B-38ED-F74C-888A-BFA411B00858}" destId="{C976D581-2FA0-2A42-ABD6-7A58C40ABA62}" srcOrd="1" destOrd="0" presId="urn:microsoft.com/office/officeart/2005/8/layout/chevron2"/>
    <dgm:cxn modelId="{37E5B64A-FF3A-1047-8E9E-CAC1EA3C680A}" type="presParOf" srcId="{394CB25F-AA44-E943-BF8D-2ED61167F40B}" destId="{F8CEC47C-2FC3-3D49-8C1B-83CFE946AE7F}" srcOrd="3" destOrd="0" presId="urn:microsoft.com/office/officeart/2005/8/layout/chevron2"/>
    <dgm:cxn modelId="{7F0B2BB4-78E7-5F4A-A8DC-216E3441F1AC}" type="presParOf" srcId="{394CB25F-AA44-E943-BF8D-2ED61167F40B}" destId="{51FB2DF8-ADC0-A745-A535-9D619E2E0246}" srcOrd="4" destOrd="0" presId="urn:microsoft.com/office/officeart/2005/8/layout/chevron2"/>
    <dgm:cxn modelId="{193E0B49-5303-774E-AA3D-EA5374875AA2}" type="presParOf" srcId="{51FB2DF8-ADC0-A745-A535-9D619E2E0246}" destId="{BFF9E449-E972-AE42-9070-AE5C258AD3C3}" srcOrd="0" destOrd="0" presId="urn:microsoft.com/office/officeart/2005/8/layout/chevron2"/>
    <dgm:cxn modelId="{CCD0EF95-6A64-344E-9E9A-C47ECA81B5A8}" type="presParOf" srcId="{51FB2DF8-ADC0-A745-A535-9D619E2E0246}" destId="{ED9FFDB4-259E-E043-8249-467DE915134F}" srcOrd="1" destOrd="0" presId="urn:microsoft.com/office/officeart/2005/8/layout/chevron2"/>
    <dgm:cxn modelId="{561221C8-2936-5B46-867C-987405869BEA}" type="presParOf" srcId="{394CB25F-AA44-E943-BF8D-2ED61167F40B}" destId="{0D234E7D-7774-FF4B-88A4-A046C85D4741}" srcOrd="5" destOrd="0" presId="urn:microsoft.com/office/officeart/2005/8/layout/chevron2"/>
    <dgm:cxn modelId="{1D9ABB2A-419B-4C4C-87E7-FAD9C59A222B}" type="presParOf" srcId="{394CB25F-AA44-E943-BF8D-2ED61167F40B}" destId="{D57EC3AE-487D-074E-8C75-063B1EAD2E3F}" srcOrd="6" destOrd="0" presId="urn:microsoft.com/office/officeart/2005/8/layout/chevron2"/>
    <dgm:cxn modelId="{2ED1D0D4-195A-A94F-9C92-80A525A02536}" type="presParOf" srcId="{D57EC3AE-487D-074E-8C75-063B1EAD2E3F}" destId="{B025C6A0-29EB-6249-9410-DD5AED2B1754}" srcOrd="0" destOrd="0" presId="urn:microsoft.com/office/officeart/2005/8/layout/chevron2"/>
    <dgm:cxn modelId="{97EEAF42-FA66-6C4B-BC92-E20ADA1E4D94}" type="presParOf" srcId="{D57EC3AE-487D-074E-8C75-063B1EAD2E3F}" destId="{68182552-8928-F143-8932-0F98A7388C50}" srcOrd="1" destOrd="0" presId="urn:microsoft.com/office/officeart/2005/8/layout/chevron2"/>
    <dgm:cxn modelId="{C7E7C3FC-73F8-6E40-B222-30109ECB17CC}" type="presParOf" srcId="{394CB25F-AA44-E943-BF8D-2ED61167F40B}" destId="{5CCD9D0C-1040-1E4E-A14A-BEE5A89BDD23}" srcOrd="7" destOrd="0" presId="urn:microsoft.com/office/officeart/2005/8/layout/chevron2"/>
    <dgm:cxn modelId="{7C2B9217-5496-E346-8C27-743A477D1BCB}" type="presParOf" srcId="{394CB25F-AA44-E943-BF8D-2ED61167F40B}" destId="{5209FD73-222E-654C-A856-F31D6B8E2953}" srcOrd="8" destOrd="0" presId="urn:microsoft.com/office/officeart/2005/8/layout/chevron2"/>
    <dgm:cxn modelId="{0CE564B0-BC57-8046-9D5D-AC66F0FCBB3F}" type="presParOf" srcId="{5209FD73-222E-654C-A856-F31D6B8E2953}" destId="{CCAFBB1C-DC4D-AF48-9F13-08FB333C1C4C}" srcOrd="0" destOrd="0" presId="urn:microsoft.com/office/officeart/2005/8/layout/chevron2"/>
    <dgm:cxn modelId="{ECF0F031-1486-0145-9E6C-0919C9B96729}" type="presParOf" srcId="{5209FD73-222E-654C-A856-F31D6B8E2953}" destId="{93EC204F-A0D5-5C4E-8710-EC2D443EDE2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C7F460-3EA7-FF4C-AEC2-5046BD888A2D}">
      <dsp:nvSpPr>
        <dsp:cNvPr id="0" name=""/>
        <dsp:cNvSpPr/>
      </dsp:nvSpPr>
      <dsp:spPr>
        <a:xfrm rot="5400000">
          <a:off x="-182609" y="182609"/>
          <a:ext cx="1217394" cy="852176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Arial Rounded MT Bold" panose="020F0704030504030204" pitchFamily="34" charset="77"/>
            </a:rPr>
            <a:t>Lesson 1</a:t>
          </a:r>
        </a:p>
      </dsp:txBody>
      <dsp:txXfrm rot="-5400000">
        <a:off x="0" y="426088"/>
        <a:ext cx="852176" cy="365218"/>
      </dsp:txXfrm>
    </dsp:sp>
    <dsp:sp modelId="{14A8A8C4-FE32-5C4F-AA84-759D54039F83}">
      <dsp:nvSpPr>
        <dsp:cNvPr id="0" name=""/>
        <dsp:cNvSpPr/>
      </dsp:nvSpPr>
      <dsp:spPr>
        <a:xfrm rot="5400000">
          <a:off x="1651095" y="-797748"/>
          <a:ext cx="791306" cy="238914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 dirty="0">
              <a:latin typeface="Arial Rounded MT Bold" panose="020F0704030504030204" pitchFamily="34" charset="77"/>
            </a:rPr>
            <a:t>Find out about and describe the basic needs of animals, including humans, for survival (water, food and air)</a:t>
          </a:r>
        </a:p>
      </dsp:txBody>
      <dsp:txXfrm rot="-5400000">
        <a:off x="852176" y="39799"/>
        <a:ext cx="2350516" cy="714050"/>
      </dsp:txXfrm>
    </dsp:sp>
    <dsp:sp modelId="{C7CD09C3-FAC7-D642-AE6E-86F42999ED95}">
      <dsp:nvSpPr>
        <dsp:cNvPr id="0" name=""/>
        <dsp:cNvSpPr/>
      </dsp:nvSpPr>
      <dsp:spPr>
        <a:xfrm rot="5400000">
          <a:off x="-182609" y="1233512"/>
          <a:ext cx="1217394" cy="852176"/>
        </a:xfrm>
        <a:prstGeom prst="chevron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Arial Rounded MT Bold" panose="020F0704030504030204" pitchFamily="34" charset="77"/>
            </a:rPr>
            <a:t>Lesson 2</a:t>
          </a:r>
        </a:p>
      </dsp:txBody>
      <dsp:txXfrm rot="-5400000">
        <a:off x="0" y="1476991"/>
        <a:ext cx="852176" cy="365218"/>
      </dsp:txXfrm>
    </dsp:sp>
    <dsp:sp modelId="{C976D581-2FA0-2A42-ABD6-7A58C40ABA62}">
      <dsp:nvSpPr>
        <dsp:cNvPr id="0" name=""/>
        <dsp:cNvSpPr/>
      </dsp:nvSpPr>
      <dsp:spPr>
        <a:xfrm rot="5400000">
          <a:off x="1651095" y="251984"/>
          <a:ext cx="791306" cy="238914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 dirty="0">
              <a:latin typeface="Arial Rounded MT Bold" panose="020F0704030504030204" pitchFamily="34" charset="77"/>
            </a:rPr>
            <a:t>Learn the importance of nutrition for humans</a:t>
          </a:r>
        </a:p>
      </dsp:txBody>
      <dsp:txXfrm rot="-5400000">
        <a:off x="852176" y="1089531"/>
        <a:ext cx="2350516" cy="714050"/>
      </dsp:txXfrm>
    </dsp:sp>
    <dsp:sp modelId="{BFF9E449-E972-AE42-9070-AE5C258AD3C3}">
      <dsp:nvSpPr>
        <dsp:cNvPr id="0" name=""/>
        <dsp:cNvSpPr/>
      </dsp:nvSpPr>
      <dsp:spPr>
        <a:xfrm rot="5400000">
          <a:off x="-182609" y="2283245"/>
          <a:ext cx="1217394" cy="852176"/>
        </a:xfrm>
        <a:prstGeom prst="chevron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Arial Rounded MT Bold" panose="020F0704030504030204" pitchFamily="34" charset="77"/>
            </a:rPr>
            <a:t>Lesson 3</a:t>
          </a:r>
        </a:p>
      </dsp:txBody>
      <dsp:txXfrm rot="-5400000">
        <a:off x="0" y="2526724"/>
        <a:ext cx="852176" cy="365218"/>
      </dsp:txXfrm>
    </dsp:sp>
    <dsp:sp modelId="{ED9FFDB4-259E-E043-8249-467DE915134F}">
      <dsp:nvSpPr>
        <dsp:cNvPr id="0" name=""/>
        <dsp:cNvSpPr/>
      </dsp:nvSpPr>
      <dsp:spPr>
        <a:xfrm rot="5400000">
          <a:off x="1651095" y="1301717"/>
          <a:ext cx="791306" cy="238914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 dirty="0">
              <a:latin typeface="Arial Rounded MT Bold" panose="020F0704030504030204" pitchFamily="34" charset="77"/>
            </a:rPr>
            <a:t>Know how to keep healthy through diet</a:t>
          </a:r>
        </a:p>
      </dsp:txBody>
      <dsp:txXfrm rot="-5400000">
        <a:off x="852176" y="2139264"/>
        <a:ext cx="2350516" cy="714050"/>
      </dsp:txXfrm>
    </dsp:sp>
    <dsp:sp modelId="{B025C6A0-29EB-6249-9410-DD5AED2B1754}">
      <dsp:nvSpPr>
        <dsp:cNvPr id="0" name=""/>
        <dsp:cNvSpPr/>
      </dsp:nvSpPr>
      <dsp:spPr>
        <a:xfrm rot="5400000">
          <a:off x="-182609" y="3332978"/>
          <a:ext cx="1217394" cy="852176"/>
        </a:xfrm>
        <a:prstGeom prst="chevron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Arial Rounded MT Bold" panose="020F0704030504030204" pitchFamily="34" charset="77"/>
            </a:rPr>
            <a:t>Lesson 4</a:t>
          </a:r>
        </a:p>
      </dsp:txBody>
      <dsp:txXfrm rot="-5400000">
        <a:off x="0" y="3576457"/>
        <a:ext cx="852176" cy="365218"/>
      </dsp:txXfrm>
    </dsp:sp>
    <dsp:sp modelId="{68182552-8928-F143-8932-0F98A7388C50}">
      <dsp:nvSpPr>
        <dsp:cNvPr id="0" name=""/>
        <dsp:cNvSpPr/>
      </dsp:nvSpPr>
      <dsp:spPr>
        <a:xfrm rot="5400000">
          <a:off x="1651095" y="2351450"/>
          <a:ext cx="791306" cy="238914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 dirty="0">
              <a:latin typeface="Arial Rounded MT Bold" panose="020F0704030504030204" pitchFamily="34" charset="77"/>
            </a:rPr>
            <a:t>Discuss the importance of exercise, a healthy diet, and hygiene</a:t>
          </a:r>
        </a:p>
      </dsp:txBody>
      <dsp:txXfrm rot="-5400000">
        <a:off x="852176" y="3188997"/>
        <a:ext cx="2350516" cy="714050"/>
      </dsp:txXfrm>
    </dsp:sp>
    <dsp:sp modelId="{CCAFBB1C-DC4D-AF48-9F13-08FB333C1C4C}">
      <dsp:nvSpPr>
        <dsp:cNvPr id="0" name=""/>
        <dsp:cNvSpPr/>
      </dsp:nvSpPr>
      <dsp:spPr>
        <a:xfrm rot="5400000">
          <a:off x="-182609" y="4382711"/>
          <a:ext cx="1217394" cy="852176"/>
        </a:xfrm>
        <a:prstGeom prst="chevron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Arial Rounded MT Bold" panose="020F0704030504030204" pitchFamily="34" charset="77"/>
            </a:rPr>
            <a:t>Lesson 5</a:t>
          </a:r>
        </a:p>
      </dsp:txBody>
      <dsp:txXfrm rot="-5400000">
        <a:off x="0" y="4626190"/>
        <a:ext cx="852176" cy="365218"/>
      </dsp:txXfrm>
    </dsp:sp>
    <dsp:sp modelId="{93EC204F-A0D5-5C4E-8710-EC2D443EDE24}">
      <dsp:nvSpPr>
        <dsp:cNvPr id="0" name=""/>
        <dsp:cNvSpPr/>
      </dsp:nvSpPr>
      <dsp:spPr>
        <a:xfrm rot="5400000">
          <a:off x="1651095" y="3401183"/>
          <a:ext cx="791306" cy="238914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 dirty="0">
              <a:latin typeface="Arial Rounded MT Bold" panose="020F0704030504030204" pitchFamily="34" charset="77"/>
            </a:rPr>
            <a:t>Know how to keep healthy through daily exercise</a:t>
          </a:r>
        </a:p>
      </dsp:txBody>
      <dsp:txXfrm rot="-5400000">
        <a:off x="852176" y="4238730"/>
        <a:ext cx="2350516" cy="714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6CD86D-CAF1-1841-90B1-3B6BB04FDF98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2841FF-61D9-4E41-B69E-B0B1C8ACB9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248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2841FF-61D9-4E41-B69E-B0B1C8ACB94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058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F7EF31-4C2D-9945-B116-3593CAB55E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E88542-F910-5A40-BF00-A3A920C909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C41035-D6A1-7442-B3B6-11DF09EB2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61EB8E-B24B-4841-B0D3-4AC4FA7B2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97021B-98D6-414C-921D-CFD52AD23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858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9F927-8B46-2E47-8DA6-6E45AD1F1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6E9AC-CFF4-A74F-BCF8-896D3EF46D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13B989-9B28-F34F-921A-F98B49755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6A31E6-3994-4F4E-B818-E35E04F320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591B52-5662-3647-B623-53190A3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758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F956E-7149-C344-B90C-49F2061C6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5FBA15-982F-8D45-B8B1-BA7431A4E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8CC6D3-BFF9-D74E-A5D7-252193C9D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9B2D44-9DD4-EB46-BD4C-8F3509457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7E53B2-E77A-C74B-A7A3-1999CBC12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232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84CDEF-0E2B-2045-A754-BD8B21672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139690-7C31-0941-AE7D-4FFCE1D7FF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BB3D23-87C1-8C42-8853-776A85C01B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D75601-9434-C047-A57D-649CE9AC9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D42931-739A-F647-A685-E1FAAB24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A57BEE-DD29-3F41-8155-95245F1D1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474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479F0-356F-8247-A505-5696FE631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B71025-A02C-E049-95C3-813AC0FEF6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CD58B6-58DF-6040-98C5-5B78220B99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DA7784-AB1B-A24A-8175-FB4E3FC25A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EDCD40B-8A9F-0641-948C-1CA54B63F3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1CBDF0-CE68-6944-B26F-D2CE7CE4A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0B204E8-262B-4E4A-B56F-DB6C20FA6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27C91D-D503-554E-8B70-CB07DE65A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429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4BAC1-1768-104A-A971-BCADEC232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82CCC4-03FA-5C4F-AE36-4DA56B61E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0AF96D-2071-F342-86F3-1B930F6C5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42AFA3-940D-6C44-8BB4-96F4A4B42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25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9AAE36-0984-9A4E-A8D0-A5DDE67AF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46995F9-22FE-EA48-BB54-780107608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520D6F-33DC-C54A-A4DF-1B55FAC5B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588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57ED8-1C26-914E-8A71-D87D820BF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FC0FFC-AAA8-264A-BDEB-E8B5B7F06D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14B39C-0C44-594D-9A34-0385C15818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661831-15A0-B942-8B91-B5DE4AEB5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493D3F-16C4-8A44-82B8-CA45289C3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2A3C84-C9C7-FA46-9AF0-97B383463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738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AAC03-94DF-E049-8F2F-77508BA79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8D9708-4A8B-D34D-B212-861EBF519F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DCE3F1-FDE5-CC46-B703-818A72FC4E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9A5ACF-DE4D-B14B-A3A5-0F530F40B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C831A1-8D8A-D746-A812-8A55ABB66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7806F3-B4C6-6D4B-9745-5AAD00D3A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895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FFF75-C367-524C-80F9-1DA2E3154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993A0B-DA85-F74B-96BB-BCE22BFE41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AD27D0-88B8-034A-B211-5862D208B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E55EE2-6B17-CD49-BE2B-CC19300E1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40AAF3-1333-AE44-A865-5990D2F16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260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20F223-1C10-3848-93F3-063A6523D9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821CC9-E5FF-184A-A9D0-15816914AC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AF1EF7-9081-C643-8BD0-5864AAD24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9D5E0-E215-7840-B722-7FFE537826F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8E7821-7EE0-CA4C-969E-E246FB732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B4BBA4-D54A-F04A-8581-660EC4C65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318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8C7775-4EFF-C940-A8DD-3CCBB4C5A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DAED65-4AEB-D641-AB17-7050B31212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D8CE16-35D6-C047-B0AD-F568A10490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9D5E0-E215-7840-B722-7FFE537826F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CC111B-7B70-4141-AFB0-324586BB4E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89B4EB-21D1-5F48-ACA5-9917C5509B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CDEA8C-93FF-A54E-BE3B-17360C7051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366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2.emf"/><Relationship Id="rId9" Type="http://schemas.microsoft.com/office/2007/relationships/diagramDrawing" Target="../diagrams/drawin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6F7B741-E7C4-FF4F-9B37-86E243B3DAC7}"/>
              </a:ext>
            </a:extLst>
          </p:cNvPr>
          <p:cNvSpPr/>
          <p:nvPr/>
        </p:nvSpPr>
        <p:spPr>
          <a:xfrm>
            <a:off x="180286" y="106427"/>
            <a:ext cx="3186461" cy="564543"/>
          </a:xfrm>
          <a:prstGeom prst="roundRect">
            <a:avLst>
              <a:gd name="adj" fmla="val 12803"/>
            </a:avLst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Arial Rounded MT Bold" panose="020F0704030504030204" pitchFamily="34" charset="77"/>
              </a:rPr>
              <a:t>Year 2 Knowledge Organiser</a:t>
            </a:r>
            <a:br>
              <a:rPr lang="en-GB" sz="1600" dirty="0">
                <a:latin typeface="Arial Rounded MT Bold" panose="020F0704030504030204" pitchFamily="34" charset="77"/>
              </a:rPr>
            </a:br>
            <a:r>
              <a:rPr lang="en-GB" sz="1600" dirty="0">
                <a:latin typeface="Arial Rounded MT Bold" panose="020F0704030504030204" pitchFamily="34" charset="77"/>
              </a:rPr>
              <a:t>Unit: 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About Diet and Health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B46A1BD-2E01-B543-A580-F87A0A3BD9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4712655"/>
              </p:ext>
            </p:extLst>
          </p:nvPr>
        </p:nvGraphicFramePr>
        <p:xfrm>
          <a:off x="175769" y="766908"/>
          <a:ext cx="3190979" cy="59461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0847">
                  <a:extLst>
                    <a:ext uri="{9D8B030D-6E8A-4147-A177-3AD203B41FA5}">
                      <a16:colId xmlns:a16="http://schemas.microsoft.com/office/drawing/2014/main" val="2519945507"/>
                    </a:ext>
                  </a:extLst>
                </a:gridCol>
                <a:gridCol w="2010132">
                  <a:extLst>
                    <a:ext uri="{9D8B030D-6E8A-4147-A177-3AD203B41FA5}">
                      <a16:colId xmlns:a16="http://schemas.microsoft.com/office/drawing/2014/main" val="3895209344"/>
                    </a:ext>
                  </a:extLst>
                </a:gridCol>
              </a:tblGrid>
              <a:tr h="750101"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i="1" dirty="0">
                          <a:latin typeface="Arial Rounded MT Bold" panose="020F0704030504030204" pitchFamily="34" charset="77"/>
                        </a:rPr>
                        <a:t>GR8!  </a:t>
                      </a:r>
                      <a:r>
                        <a:rPr lang="en-GB" sz="2800" dirty="0">
                          <a:latin typeface="Arial Rounded MT Bold" panose="020F0704030504030204" pitchFamily="34" charset="77"/>
                        </a:rPr>
                        <a:t>–  </a:t>
                      </a:r>
                      <a:r>
                        <a:rPr lang="en-GB" sz="1600" dirty="0">
                          <a:latin typeface="Arial Rounded MT Bold" panose="020F0704030504030204" pitchFamily="34" charset="77"/>
                        </a:rPr>
                        <a:t>8 words and meanings to learn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CCC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9910194"/>
                  </a:ext>
                </a:extLst>
              </a:tr>
              <a:tr h="28251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Key Word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Meaning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7522093"/>
                  </a:ext>
                </a:extLst>
              </a:tr>
              <a:tr h="47111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1. exercise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Activity requiring physical effort.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0860657"/>
                  </a:ext>
                </a:extLst>
              </a:tr>
              <a:tr h="81010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2. hygiene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The things that you do to keep you and your surroundings clean and healthy.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4073176"/>
                  </a:ext>
                </a:extLst>
              </a:tr>
              <a:tr h="63008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3. healthy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Being in a good condition with your body and mind.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1883998"/>
                  </a:ext>
                </a:extLst>
              </a:tr>
              <a:tr h="63008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4. nutrition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Having the right food needed for health and growth.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065980"/>
                  </a:ext>
                </a:extLst>
              </a:tr>
              <a:tr h="63008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5. portion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The size or amount of food provided at one time.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5935956"/>
                  </a:ext>
                </a:extLst>
              </a:tr>
              <a:tr h="63008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6. balanced diet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Having different food and drink in equal or similar amounts.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3715262"/>
                  </a:ext>
                </a:extLst>
              </a:tr>
              <a:tr h="450061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7. measuring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Working out the size or amount of something.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7357782"/>
                  </a:ext>
                </a:extLst>
              </a:tr>
              <a:tr h="590021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8. temperature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The heat that is present in a substance or object.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3863938"/>
                  </a:ext>
                </a:extLst>
              </a:tr>
            </a:tbl>
          </a:graphicData>
        </a:graphic>
      </p:graphicFrame>
      <p:sp>
        <p:nvSpPr>
          <p:cNvPr id="19" name="Footer Placeholder 18">
            <a:extLst>
              <a:ext uri="{FF2B5EF4-FFF2-40B4-BE49-F238E27FC236}">
                <a16:creationId xmlns:a16="http://schemas.microsoft.com/office/drawing/2014/main" id="{41C0EE7A-18B9-BE43-B900-4EC6E1601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72532"/>
            <a:ext cx="4114800" cy="365125"/>
          </a:xfrm>
        </p:spPr>
        <p:txBody>
          <a:bodyPr/>
          <a:lstStyle/>
          <a:p>
            <a:r>
              <a:rPr lang="en-GB" dirty="0">
                <a:solidFill>
                  <a:srgbClr val="33CCCB"/>
                </a:solidFill>
                <a:latin typeface="Arial Rounded MT Bold" panose="020F0704030504030204" pitchFamily="34" charset="77"/>
              </a:rPr>
              <a:t>Copyright - Developing Experts Ltd. 2020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310AE39-CB15-794F-AB6E-5D2D8A301D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16722" y="6177800"/>
            <a:ext cx="564544" cy="564544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3F23DBAB-C60D-4149-8CC0-80842B4AF628}"/>
              </a:ext>
            </a:extLst>
          </p:cNvPr>
          <p:cNvSpPr/>
          <p:nvPr/>
        </p:nvSpPr>
        <p:spPr>
          <a:xfrm>
            <a:off x="4859292" y="137796"/>
            <a:ext cx="2265631" cy="461665"/>
          </a:xfrm>
          <a:prstGeom prst="rect">
            <a:avLst/>
          </a:prstGeom>
          <a:solidFill>
            <a:srgbClr val="33CCCB"/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400" b="1" cap="none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Rounded MT Bold" panose="020F0704030504030204" pitchFamily="34" charset="77"/>
              </a:rPr>
              <a:t>Did you know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2F0670D-E89B-474F-A5FD-0B0004769930}"/>
              </a:ext>
            </a:extLst>
          </p:cNvPr>
          <p:cNvSpPr/>
          <p:nvPr/>
        </p:nvSpPr>
        <p:spPr>
          <a:xfrm rot="541544">
            <a:off x="7039971" y="154901"/>
            <a:ext cx="426720" cy="584775"/>
          </a:xfrm>
          <a:prstGeom prst="rect">
            <a:avLst/>
          </a:prstGeom>
          <a:solidFill>
            <a:srgbClr val="33CCCB"/>
          </a:solidFill>
          <a:ln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200" b="1" cap="none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33CCCB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Rounded MT Bold" panose="020F0704030504030204" pitchFamily="34" charset="77"/>
              </a:rPr>
              <a:t>?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16F3D089-06E9-444C-838B-21CD37B86A53}"/>
              </a:ext>
            </a:extLst>
          </p:cNvPr>
          <p:cNvSpPr/>
          <p:nvPr/>
        </p:nvSpPr>
        <p:spPr>
          <a:xfrm>
            <a:off x="4537591" y="777647"/>
            <a:ext cx="3097275" cy="640480"/>
          </a:xfrm>
          <a:prstGeom prst="roundRect">
            <a:avLst/>
          </a:prstGeom>
          <a:noFill/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It is recommended that we eat five portions of fruit or vegetables a day.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49EE0715-0C76-A043-A912-57ACF09F2212}"/>
              </a:ext>
            </a:extLst>
          </p:cNvPr>
          <p:cNvSpPr/>
          <p:nvPr/>
        </p:nvSpPr>
        <p:spPr>
          <a:xfrm>
            <a:off x="4537591" y="1581157"/>
            <a:ext cx="3097275" cy="640480"/>
          </a:xfrm>
          <a:prstGeom prst="roundRect">
            <a:avLst/>
          </a:prstGeom>
          <a:noFill/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Vitamins and minerals are important for your skin, hair and bones.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C9B253F6-B7ED-9845-AAEF-285F2A2E524A}"/>
              </a:ext>
            </a:extLst>
          </p:cNvPr>
          <p:cNvSpPr/>
          <p:nvPr/>
        </p:nvSpPr>
        <p:spPr>
          <a:xfrm>
            <a:off x="4537591" y="2408752"/>
            <a:ext cx="3097275" cy="640480"/>
          </a:xfrm>
          <a:prstGeom prst="roundRect">
            <a:avLst/>
          </a:prstGeom>
          <a:noFill/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Eating lots of fatty and sugary foods mean we are more likely to get ill.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FD9E3EAC-4D2E-EF4F-81BC-96FA8B7D1D07}"/>
              </a:ext>
            </a:extLst>
          </p:cNvPr>
          <p:cNvSpPr/>
          <p:nvPr/>
        </p:nvSpPr>
        <p:spPr>
          <a:xfrm>
            <a:off x="4537591" y="3207465"/>
            <a:ext cx="3097275" cy="640480"/>
          </a:xfrm>
          <a:prstGeom prst="roundRect">
            <a:avLst/>
          </a:prstGeom>
          <a:noFill/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Good exercise or activity is one that gets your heart beating faster than normal.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3FDF7B-69DA-9243-B9ED-8C73BB3E34F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3190" b="66772"/>
          <a:stretch/>
        </p:blipFill>
        <p:spPr>
          <a:xfrm>
            <a:off x="3857009" y="3914586"/>
            <a:ext cx="907693" cy="75275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E5C91CB-6CAB-044A-B2F9-4F79BD08DC3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5796" r="50000" b="35995"/>
          <a:stretch/>
        </p:blipFill>
        <p:spPr>
          <a:xfrm>
            <a:off x="5467359" y="3953679"/>
            <a:ext cx="1028769" cy="77990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6CE4220-7F40-DF45-B6FA-1E313EB995F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0792" b="62951"/>
          <a:stretch/>
        </p:blipFill>
        <p:spPr>
          <a:xfrm>
            <a:off x="3937034" y="5412912"/>
            <a:ext cx="888477" cy="78150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D742081-E5EA-3444-9702-C0705F907F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5656" t="35437" b="33713"/>
          <a:stretch/>
        </p:blipFill>
        <p:spPr>
          <a:xfrm>
            <a:off x="5490713" y="5406257"/>
            <a:ext cx="1028769" cy="83618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94D7FAA-F774-4744-A86F-09570A33E7B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68390" r="48545"/>
          <a:stretch/>
        </p:blipFill>
        <p:spPr>
          <a:xfrm>
            <a:off x="7224763" y="3844989"/>
            <a:ext cx="1149848" cy="82526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A6DD2FA-2506-0D4F-A60F-B3991AC26C0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5984" t="68928"/>
          <a:stretch/>
        </p:blipFill>
        <p:spPr>
          <a:xfrm>
            <a:off x="7537108" y="5406257"/>
            <a:ext cx="949551" cy="78312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D31F855-DD41-5C48-9287-0989230657AC}"/>
              </a:ext>
            </a:extLst>
          </p:cNvPr>
          <p:cNvSpPr txBox="1"/>
          <p:nvPr/>
        </p:nvSpPr>
        <p:spPr>
          <a:xfrm>
            <a:off x="3748652" y="4668912"/>
            <a:ext cx="1124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ial Rounded MT Bold" panose="020F0704030504030204" pitchFamily="34" charset="77"/>
              </a:rPr>
              <a:t>Dairy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2526FDC-723A-A349-AB81-5F599E5DDAAE}"/>
              </a:ext>
            </a:extLst>
          </p:cNvPr>
          <p:cNvSpPr txBox="1"/>
          <p:nvPr/>
        </p:nvSpPr>
        <p:spPr>
          <a:xfrm>
            <a:off x="3488622" y="6200386"/>
            <a:ext cx="16444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ial Rounded MT Bold" panose="020F0704030504030204" pitchFamily="34" charset="77"/>
              </a:rPr>
              <a:t>Fats &amp; Sugars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C8935A0-0B5F-C84A-84B0-F76884BD3E62}"/>
              </a:ext>
            </a:extLst>
          </p:cNvPr>
          <p:cNvSpPr txBox="1"/>
          <p:nvPr/>
        </p:nvSpPr>
        <p:spPr>
          <a:xfrm>
            <a:off x="5467359" y="4679443"/>
            <a:ext cx="1124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ial Rounded MT Bold" panose="020F0704030504030204" pitchFamily="34" charset="77"/>
              </a:rPr>
              <a:t>Protein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97047F2-1237-AC46-B4AE-2747F0A102C9}"/>
              </a:ext>
            </a:extLst>
          </p:cNvPr>
          <p:cNvSpPr txBox="1"/>
          <p:nvPr/>
        </p:nvSpPr>
        <p:spPr>
          <a:xfrm>
            <a:off x="5270302" y="6190900"/>
            <a:ext cx="14695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ial Rounded MT Bold" panose="020F0704030504030204" pitchFamily="34" charset="77"/>
              </a:rPr>
              <a:t>Vegetables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B746D71-8693-4043-8567-EF3AC806E2CB}"/>
              </a:ext>
            </a:extLst>
          </p:cNvPr>
          <p:cNvSpPr txBox="1"/>
          <p:nvPr/>
        </p:nvSpPr>
        <p:spPr>
          <a:xfrm>
            <a:off x="7040764" y="4697960"/>
            <a:ext cx="16947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ial Rounded MT Bold" panose="020F0704030504030204" pitchFamily="34" charset="77"/>
              </a:rPr>
              <a:t>Carbohydrates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9393CAE-E7D6-824D-A9AC-C0E3B71912D3}"/>
              </a:ext>
            </a:extLst>
          </p:cNvPr>
          <p:cNvSpPr txBox="1"/>
          <p:nvPr/>
        </p:nvSpPr>
        <p:spPr>
          <a:xfrm>
            <a:off x="7220832" y="6193526"/>
            <a:ext cx="14695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ial Rounded MT Bold" panose="020F0704030504030204" pitchFamily="34" charset="77"/>
              </a:rPr>
              <a:t>Fruit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9927F14C-1C84-474C-B7C6-AC3AA8B3E2ED}"/>
              </a:ext>
            </a:extLst>
          </p:cNvPr>
          <p:cNvSpPr/>
          <p:nvPr/>
        </p:nvSpPr>
        <p:spPr>
          <a:xfrm>
            <a:off x="3734294" y="5020937"/>
            <a:ext cx="1322654" cy="278706"/>
          </a:xfrm>
          <a:prstGeom prst="roundRect">
            <a:avLst/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 Rounded MT Bold" panose="020F0704030504030204" pitchFamily="34" charset="77"/>
              </a:rPr>
              <a:t>Food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234A4461-6B6B-EF46-9542-9B5F44760ADC}"/>
              </a:ext>
            </a:extLst>
          </p:cNvPr>
          <p:cNvSpPr/>
          <p:nvPr/>
        </p:nvSpPr>
        <p:spPr>
          <a:xfrm>
            <a:off x="6806476" y="5021357"/>
            <a:ext cx="1322654" cy="298787"/>
          </a:xfrm>
          <a:prstGeom prst="roundRect">
            <a:avLst/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 Rounded MT Bold" panose="020F0704030504030204" pitchFamily="34" charset="77"/>
              </a:rPr>
              <a:t>Groups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93E94A7-77F1-164F-9789-4B97F37B8D22}"/>
              </a:ext>
            </a:extLst>
          </p:cNvPr>
          <p:cNvCxnSpPr/>
          <p:nvPr/>
        </p:nvCxnSpPr>
        <p:spPr>
          <a:xfrm>
            <a:off x="5338177" y="5036514"/>
            <a:ext cx="1157951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4F5193E8-CA6D-D24C-8CE9-21A6DBC977CE}"/>
              </a:ext>
            </a:extLst>
          </p:cNvPr>
          <p:cNvCxnSpPr/>
          <p:nvPr/>
        </p:nvCxnSpPr>
        <p:spPr>
          <a:xfrm>
            <a:off x="5338177" y="5170750"/>
            <a:ext cx="1157951" cy="0"/>
          </a:xfrm>
          <a:prstGeom prst="straightConnector1">
            <a:avLst/>
          </a:prstGeom>
          <a:ln>
            <a:solidFill>
              <a:srgbClr val="33CCCB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9" name="Diagram 38">
            <a:extLst>
              <a:ext uri="{FF2B5EF4-FFF2-40B4-BE49-F238E27FC236}">
                <a16:creationId xmlns:a16="http://schemas.microsoft.com/office/drawing/2014/main" id="{C40F7AF6-26CE-1044-943B-840844C86B6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12150034"/>
              </p:ext>
            </p:extLst>
          </p:nvPr>
        </p:nvGraphicFramePr>
        <p:xfrm>
          <a:off x="8751005" y="180627"/>
          <a:ext cx="3241321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9550606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EA1C917-DEF5-7943-84B0-6F2D1C0FB6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4318421"/>
              </p:ext>
            </p:extLst>
          </p:nvPr>
        </p:nvGraphicFramePr>
        <p:xfrm>
          <a:off x="207574" y="300296"/>
          <a:ext cx="5602583" cy="2103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6113">
                  <a:extLst>
                    <a:ext uri="{9D8B030D-6E8A-4147-A177-3AD203B41FA5}">
                      <a16:colId xmlns:a16="http://schemas.microsoft.com/office/drawing/2014/main" val="4209315324"/>
                    </a:ext>
                  </a:extLst>
                </a:gridCol>
                <a:gridCol w="1453556">
                  <a:extLst>
                    <a:ext uri="{9D8B030D-6E8A-4147-A177-3AD203B41FA5}">
                      <a16:colId xmlns:a16="http://schemas.microsoft.com/office/drawing/2014/main" val="2429562579"/>
                    </a:ext>
                  </a:extLst>
                </a:gridCol>
                <a:gridCol w="1402914">
                  <a:extLst>
                    <a:ext uri="{9D8B030D-6E8A-4147-A177-3AD203B41FA5}">
                      <a16:colId xmlns:a16="http://schemas.microsoft.com/office/drawing/2014/main" val="2682834593"/>
                    </a:ext>
                  </a:extLst>
                </a:gridCol>
              </a:tblGrid>
              <a:tr h="44892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Question 1: Tick the things a human needs to survive.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Start of unit: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End of unit: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740728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food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126094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air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444825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water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675875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warmth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9528627"/>
                  </a:ext>
                </a:extLst>
              </a:tr>
              <a:tr h="25269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clothes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0971060"/>
                  </a:ext>
                </a:extLst>
              </a:tr>
              <a:tr h="25269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exercise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3238112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E60FB82-A5F9-6343-B649-147F95D019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3304463"/>
              </p:ext>
            </p:extLst>
          </p:nvPr>
        </p:nvGraphicFramePr>
        <p:xfrm>
          <a:off x="207573" y="2543567"/>
          <a:ext cx="5602583" cy="2103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6113">
                  <a:extLst>
                    <a:ext uri="{9D8B030D-6E8A-4147-A177-3AD203B41FA5}">
                      <a16:colId xmlns:a16="http://schemas.microsoft.com/office/drawing/2014/main" val="4209315324"/>
                    </a:ext>
                  </a:extLst>
                </a:gridCol>
                <a:gridCol w="1453556">
                  <a:extLst>
                    <a:ext uri="{9D8B030D-6E8A-4147-A177-3AD203B41FA5}">
                      <a16:colId xmlns:a16="http://schemas.microsoft.com/office/drawing/2014/main" val="2429562579"/>
                    </a:ext>
                  </a:extLst>
                </a:gridCol>
                <a:gridCol w="1402914">
                  <a:extLst>
                    <a:ext uri="{9D8B030D-6E8A-4147-A177-3AD203B41FA5}">
                      <a16:colId xmlns:a16="http://schemas.microsoft.com/office/drawing/2014/main" val="26828345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Question 2: How can humans stay healthy?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Start of unit: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End of unit: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740728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exercise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126094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medicine given by the doctor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4448255"/>
                  </a:ext>
                </a:extLst>
              </a:tr>
              <a:tr h="148192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balanced diet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675875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look after animals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9528627"/>
                  </a:ext>
                </a:extLst>
              </a:tr>
              <a:tr h="244712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reading books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0971060"/>
                  </a:ext>
                </a:extLst>
              </a:tr>
              <a:tr h="178672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Listening to music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829054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FA9ADFE-218E-1D49-9663-4E220DFC3CF5}"/>
              </a:ext>
            </a:extLst>
          </p:cNvPr>
          <p:cNvSpPr txBox="1"/>
          <p:nvPr/>
        </p:nvSpPr>
        <p:spPr>
          <a:xfrm>
            <a:off x="130628" y="13995"/>
            <a:ext cx="18064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 Rounded MT Bold" panose="020F0704030504030204" pitchFamily="34" charset="77"/>
              </a:rPr>
              <a:t>Before and After…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D1439DE-C471-BD40-8D73-0ED64B4E7A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4160516"/>
              </p:ext>
            </p:extLst>
          </p:nvPr>
        </p:nvGraphicFramePr>
        <p:xfrm>
          <a:off x="207573" y="4745619"/>
          <a:ext cx="5602583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6113">
                  <a:extLst>
                    <a:ext uri="{9D8B030D-6E8A-4147-A177-3AD203B41FA5}">
                      <a16:colId xmlns:a16="http://schemas.microsoft.com/office/drawing/2014/main" val="4209315324"/>
                    </a:ext>
                  </a:extLst>
                </a:gridCol>
                <a:gridCol w="1453556">
                  <a:extLst>
                    <a:ext uri="{9D8B030D-6E8A-4147-A177-3AD203B41FA5}">
                      <a16:colId xmlns:a16="http://schemas.microsoft.com/office/drawing/2014/main" val="2429562579"/>
                    </a:ext>
                  </a:extLst>
                </a:gridCol>
                <a:gridCol w="1402914">
                  <a:extLst>
                    <a:ext uri="{9D8B030D-6E8A-4147-A177-3AD203B41FA5}">
                      <a16:colId xmlns:a16="http://schemas.microsoft.com/office/drawing/2014/main" val="2682834593"/>
                    </a:ext>
                  </a:extLst>
                </a:gridCol>
              </a:tblGrid>
              <a:tr h="44892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Question 3: How can you maintain good personal hygiene?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Start of unit: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End of unit: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740728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Cleaning your teeth regularly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126094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Taking a shower everyday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444825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Brushing hair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675875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Wearing clean clothes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9528627"/>
                  </a:ext>
                </a:extLst>
              </a:tr>
              <a:tr h="248340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All of the above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097106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2867277-0B7C-904E-B72E-47AB1FA228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024715"/>
              </p:ext>
            </p:extLst>
          </p:nvPr>
        </p:nvGraphicFramePr>
        <p:xfrm>
          <a:off x="5986074" y="300296"/>
          <a:ext cx="5980934" cy="30134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81017">
                  <a:extLst>
                    <a:ext uri="{9D8B030D-6E8A-4147-A177-3AD203B41FA5}">
                      <a16:colId xmlns:a16="http://schemas.microsoft.com/office/drawing/2014/main" val="4209315324"/>
                    </a:ext>
                  </a:extLst>
                </a:gridCol>
                <a:gridCol w="1206500">
                  <a:extLst>
                    <a:ext uri="{9D8B030D-6E8A-4147-A177-3AD203B41FA5}">
                      <a16:colId xmlns:a16="http://schemas.microsoft.com/office/drawing/2014/main" val="2429562579"/>
                    </a:ext>
                  </a:extLst>
                </a:gridCol>
                <a:gridCol w="1193417">
                  <a:extLst>
                    <a:ext uri="{9D8B030D-6E8A-4147-A177-3AD203B41FA5}">
                      <a16:colId xmlns:a16="http://schemas.microsoft.com/office/drawing/2014/main" val="2682834593"/>
                    </a:ext>
                  </a:extLst>
                </a:gridCol>
              </a:tblGrid>
              <a:tr h="502244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Question 4: Circle the foods classed as dairy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Start of unit: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End of unit: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7407280"/>
                  </a:ext>
                </a:extLst>
              </a:tr>
              <a:tr h="1272351">
                <a:tc rowSpan="2"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1260948"/>
                  </a:ext>
                </a:extLst>
              </a:tr>
              <a:tr h="1238869">
                <a:tc vMerge="1"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444825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270086D2-15A6-1E47-9C82-E2697C997B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12462"/>
              </p:ext>
            </p:extLst>
          </p:nvPr>
        </p:nvGraphicFramePr>
        <p:xfrm>
          <a:off x="5986074" y="3544240"/>
          <a:ext cx="5980934" cy="30134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81017">
                  <a:extLst>
                    <a:ext uri="{9D8B030D-6E8A-4147-A177-3AD203B41FA5}">
                      <a16:colId xmlns:a16="http://schemas.microsoft.com/office/drawing/2014/main" val="4209315324"/>
                    </a:ext>
                  </a:extLst>
                </a:gridCol>
                <a:gridCol w="1206500">
                  <a:extLst>
                    <a:ext uri="{9D8B030D-6E8A-4147-A177-3AD203B41FA5}">
                      <a16:colId xmlns:a16="http://schemas.microsoft.com/office/drawing/2014/main" val="2429562579"/>
                    </a:ext>
                  </a:extLst>
                </a:gridCol>
                <a:gridCol w="1193417">
                  <a:extLst>
                    <a:ext uri="{9D8B030D-6E8A-4147-A177-3AD203B41FA5}">
                      <a16:colId xmlns:a16="http://schemas.microsoft.com/office/drawing/2014/main" val="2682834593"/>
                    </a:ext>
                  </a:extLst>
                </a:gridCol>
              </a:tblGrid>
              <a:tr h="502244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Question 5: Circle the foods classed as proteins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Start of unit: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Arial Rounded MT Bold" panose="020F0704030504030204" pitchFamily="34" charset="77"/>
                        </a:rPr>
                        <a:t>End of unit:</a:t>
                      </a:r>
                    </a:p>
                  </a:txBody>
                  <a:tcPr>
                    <a:solidFill>
                      <a:srgbClr val="38D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7407280"/>
                  </a:ext>
                </a:extLst>
              </a:tr>
              <a:tr h="1305834">
                <a:tc rowSpan="2"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1260948"/>
                  </a:ext>
                </a:extLst>
              </a:tr>
              <a:tr h="1205386">
                <a:tc vMerge="1"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4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  <a:p>
                      <a:endParaRPr lang="en-US" sz="1200" dirty="0">
                        <a:latin typeface="Arial Rounded MT Bold" panose="020F0704030504030204" pitchFamily="34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4448255"/>
                  </a:ext>
                </a:extLst>
              </a:tr>
            </a:tbl>
          </a:graphicData>
        </a:graphic>
      </p:graphicFrame>
      <p:sp>
        <p:nvSpPr>
          <p:cNvPr id="15" name="Footer Placeholder 18">
            <a:extLst>
              <a:ext uri="{FF2B5EF4-FFF2-40B4-BE49-F238E27FC236}">
                <a16:creationId xmlns:a16="http://schemas.microsoft.com/office/drawing/2014/main" id="{EF83DE07-293F-8548-AF7D-E20DA5049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99369" y="6536420"/>
            <a:ext cx="4114800" cy="365125"/>
          </a:xfrm>
        </p:spPr>
        <p:txBody>
          <a:bodyPr/>
          <a:lstStyle/>
          <a:p>
            <a:r>
              <a:rPr lang="en-GB" sz="1000" dirty="0">
                <a:solidFill>
                  <a:srgbClr val="33CCCB"/>
                </a:solidFill>
                <a:latin typeface="Arial Rounded MT Bold" panose="020F0704030504030204" pitchFamily="34" charset="77"/>
              </a:rPr>
              <a:t>Copyright - Developing Experts Ltd. 2020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F296FFC-C300-B244-B33A-8B38A6478E8D}"/>
              </a:ext>
            </a:extLst>
          </p:cNvPr>
          <p:cNvSpPr txBox="1"/>
          <p:nvPr/>
        </p:nvSpPr>
        <p:spPr>
          <a:xfrm>
            <a:off x="6432330" y="1108406"/>
            <a:ext cx="676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steak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C9231A7-E0B5-634D-A094-000BE227F9D5}"/>
              </a:ext>
            </a:extLst>
          </p:cNvPr>
          <p:cNvSpPr txBox="1"/>
          <p:nvPr/>
        </p:nvSpPr>
        <p:spPr>
          <a:xfrm>
            <a:off x="6436199" y="1807028"/>
            <a:ext cx="724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onion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A37BE73-695C-1243-8396-DB83F29D990B}"/>
              </a:ext>
            </a:extLst>
          </p:cNvPr>
          <p:cNvSpPr txBox="1"/>
          <p:nvPr/>
        </p:nvSpPr>
        <p:spPr>
          <a:xfrm>
            <a:off x="6460372" y="2491012"/>
            <a:ext cx="579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milk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451C9FF-C9B4-7F43-B7B2-E94B97A8200B}"/>
              </a:ext>
            </a:extLst>
          </p:cNvPr>
          <p:cNvSpPr txBox="1"/>
          <p:nvPr/>
        </p:nvSpPr>
        <p:spPr>
          <a:xfrm>
            <a:off x="7394899" y="1095704"/>
            <a:ext cx="1019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sausages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FA98E77-D56E-1240-A7C2-FF2EE4F8E591}"/>
              </a:ext>
            </a:extLst>
          </p:cNvPr>
          <p:cNvSpPr txBox="1"/>
          <p:nvPr/>
        </p:nvSpPr>
        <p:spPr>
          <a:xfrm>
            <a:off x="7580051" y="1807028"/>
            <a:ext cx="612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pork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26E5DDE-7D71-9647-BA6F-153C19AEA15C}"/>
              </a:ext>
            </a:extLst>
          </p:cNvPr>
          <p:cNvSpPr txBox="1"/>
          <p:nvPr/>
        </p:nvSpPr>
        <p:spPr>
          <a:xfrm>
            <a:off x="7604224" y="2491012"/>
            <a:ext cx="654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lamb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5B528CB-2EA5-F341-8B4D-AFFCD43CBBB4}"/>
              </a:ext>
            </a:extLst>
          </p:cNvPr>
          <p:cNvSpPr txBox="1"/>
          <p:nvPr/>
        </p:nvSpPr>
        <p:spPr>
          <a:xfrm>
            <a:off x="8528281" y="1108406"/>
            <a:ext cx="605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beef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6C8C2E3-35A7-6C40-A7C3-CDA69EF1BCD3}"/>
              </a:ext>
            </a:extLst>
          </p:cNvPr>
          <p:cNvSpPr txBox="1"/>
          <p:nvPr/>
        </p:nvSpPr>
        <p:spPr>
          <a:xfrm>
            <a:off x="8532150" y="1807028"/>
            <a:ext cx="7464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carrot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331D53C-B642-D647-884A-8E2FA94BAAA9}"/>
              </a:ext>
            </a:extLst>
          </p:cNvPr>
          <p:cNvSpPr txBox="1"/>
          <p:nvPr/>
        </p:nvSpPr>
        <p:spPr>
          <a:xfrm>
            <a:off x="8556323" y="2491012"/>
            <a:ext cx="8889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chicken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0FE17ED-C5C4-334D-8261-0E309AE505A6}"/>
              </a:ext>
            </a:extLst>
          </p:cNvPr>
          <p:cNvSpPr txBox="1"/>
          <p:nvPr/>
        </p:nvSpPr>
        <p:spPr>
          <a:xfrm>
            <a:off x="6394494" y="4440641"/>
            <a:ext cx="9177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yoghurt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9716413-C9E8-0B4B-957D-9F526A297C45}"/>
              </a:ext>
            </a:extLst>
          </p:cNvPr>
          <p:cNvSpPr txBox="1"/>
          <p:nvPr/>
        </p:nvSpPr>
        <p:spPr>
          <a:xfrm>
            <a:off x="6398363" y="5139263"/>
            <a:ext cx="8402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cheese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233FBCD-F75B-BA46-A291-336BF55A1A42}"/>
              </a:ext>
            </a:extLst>
          </p:cNvPr>
          <p:cNvSpPr txBox="1"/>
          <p:nvPr/>
        </p:nvSpPr>
        <p:spPr>
          <a:xfrm>
            <a:off x="6422536" y="5823247"/>
            <a:ext cx="579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milk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0DBBAFB-AA5E-E047-801F-42BB863A8025}"/>
              </a:ext>
            </a:extLst>
          </p:cNvPr>
          <p:cNvSpPr txBox="1"/>
          <p:nvPr/>
        </p:nvSpPr>
        <p:spPr>
          <a:xfrm>
            <a:off x="7538346" y="4440641"/>
            <a:ext cx="926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oranges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40C33EE-E683-584D-B1AD-3A963295CD2B}"/>
              </a:ext>
            </a:extLst>
          </p:cNvPr>
          <p:cNvSpPr txBox="1"/>
          <p:nvPr/>
        </p:nvSpPr>
        <p:spPr>
          <a:xfrm>
            <a:off x="7542215" y="5139263"/>
            <a:ext cx="724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onion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9307FC1-B8F7-7243-906F-565F5119F090}"/>
              </a:ext>
            </a:extLst>
          </p:cNvPr>
          <p:cNvSpPr txBox="1"/>
          <p:nvPr/>
        </p:nvSpPr>
        <p:spPr>
          <a:xfrm>
            <a:off x="7566388" y="5823247"/>
            <a:ext cx="7699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cream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D6CB4CD-462A-CE40-932E-A6D0A4264F8D}"/>
              </a:ext>
            </a:extLst>
          </p:cNvPr>
          <p:cNvSpPr txBox="1"/>
          <p:nvPr/>
        </p:nvSpPr>
        <p:spPr>
          <a:xfrm>
            <a:off x="8490445" y="4440641"/>
            <a:ext cx="6984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pears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28B9E6C-79DC-6446-8465-FDAE276A6E7B}"/>
              </a:ext>
            </a:extLst>
          </p:cNvPr>
          <p:cNvSpPr txBox="1"/>
          <p:nvPr/>
        </p:nvSpPr>
        <p:spPr>
          <a:xfrm>
            <a:off x="8401580" y="5026865"/>
            <a:ext cx="9860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cottage cheese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D8A53E7-FC43-9645-84C9-D68EDE0F8517}"/>
              </a:ext>
            </a:extLst>
          </p:cNvPr>
          <p:cNvSpPr txBox="1"/>
          <p:nvPr/>
        </p:nvSpPr>
        <p:spPr>
          <a:xfrm>
            <a:off x="8518487" y="5823247"/>
            <a:ext cx="7314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CCCB"/>
                </a:solidFill>
              </a:rPr>
              <a:t>bread</a:t>
            </a:r>
          </a:p>
        </p:txBody>
      </p:sp>
    </p:spTree>
    <p:extLst>
      <p:ext uri="{BB962C8B-B14F-4D97-AF65-F5344CB8AC3E}">
        <p14:creationId xmlns:p14="http://schemas.microsoft.com/office/powerpoint/2010/main" val="7842108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2473</TotalTime>
  <Words>438</Words>
  <Application>Microsoft Office PowerPoint</Application>
  <PresentationFormat>Widescreen</PresentationFormat>
  <Paragraphs>115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Arial Rounded MT Bold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Usher</dc:creator>
  <cp:lastModifiedBy>Lindsay Thompson</cp:lastModifiedBy>
  <cp:revision>52</cp:revision>
  <cp:lastPrinted>2019-03-19T11:41:17Z</cp:lastPrinted>
  <dcterms:created xsi:type="dcterms:W3CDTF">2019-02-26T09:29:27Z</dcterms:created>
  <dcterms:modified xsi:type="dcterms:W3CDTF">2021-10-10T15:04:24Z</dcterms:modified>
</cp:coreProperties>
</file>