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86F5E-C88A-4B9B-8D1F-80B6EAFDC0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7B1839-EE03-4A8B-95E3-44D9A2BA8D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0813-EDBE-4E70-AC34-8420DB5BA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9294D-3C54-4C13-9F10-027B70BC7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6AA2A-B8BB-4CA6-ACBE-7311734EA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455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EDE65-4C8C-4244-8FC4-A9F44A1FE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E85E4-41A2-4BDD-B75E-5282FD115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60E865-991D-4027-B770-85F7D2500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D13B9-7344-45DE-972D-7A5D59742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3C1B2-B455-414B-8508-D00400FD3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762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45DA6-6B78-4BB9-A688-1E64ECE42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6B5955-1DA8-48CE-BC90-83CD576D7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38F99-EF18-4C76-892D-D9D7577EE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869C4-A32F-42BE-95AC-F72798808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70A3F3-4CFE-4898-8498-6C18BD886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0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A1D0-2A59-4CAE-BA8A-DA8EC368A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31216-34C3-402C-AF12-F3A0514754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1D9496-EFAA-464D-8100-AC37195C0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DFA5B5-D03F-4105-9655-CA8BE8D24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5D9B9B-5902-4FAD-86C9-B7CA1377A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9625F-1E28-4089-A984-0AE19A7D2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31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B0B86-AF12-4C83-9A9B-3B1EF7407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12F504-CC2E-46B3-A443-4D06B0100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EAD1C5-9BCE-4DD5-819C-136434A63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34216F-8D00-471A-B7FE-F93FBE619A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C816F7-B88F-4E2C-9D1D-FF1D4E3E73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518996-48FE-4573-BE95-25EB24BCC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DD0C2F-C204-47D8-89D2-DCBEFC517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15C2CC-5AB1-4438-BB5D-0A722106B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77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1CE84-B2F2-41D9-B3BF-DA4A44CE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C97335-1B78-4584-85F5-E2529E41B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9FD91C-3D28-4415-91FE-42D8EFB5C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597A2E-5086-47FD-96CE-968225475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654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610300-CA08-4868-9A71-B7D3D8D9B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C6AA3-705A-4720-82BD-DA6F3F027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DBF91A-1747-4660-AAE2-E58B8E4A4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238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F25E1-BD11-401B-9A29-D645B1F9E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8D301-25D1-4806-8585-E11A5715C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E26005-C23E-4826-A7DE-BE4FE6FD6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E19093-EE53-4978-995A-494D43C9F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72152-7BD4-4464-A278-750557457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0868D4-F139-491A-8FA9-67337567E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6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B2355-8301-485D-B6C5-A8AFD7C21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9C0676-3A59-48F4-A38C-F888CB152C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11BB43-060F-4A1C-98B6-2AB2827C3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D4E8F-A0E6-44A2-BE7B-960DD6BD4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A4CC-960E-469E-88B9-AA7937EEB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AA0D22-A8E5-4FFF-8F2F-99E72372F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241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50DDB-2D74-4FE4-B85F-AA36147CC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8924C5-F21C-41B8-B78B-ED18253AEE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5B82D-0389-42BF-A905-B510BDE14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AFE18-DE25-4894-BA28-8657344BD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60D67D-F178-40AD-AECF-F996DE731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197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56A9CA-ECA9-41B7-89B4-79EFC37285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25E12E-89F3-42C1-BFA1-273F5D70B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DC14B-C0B4-49F6-A98C-475098D66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291C54-2B78-47DF-9DD3-019E974A4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D9B1F-D821-4FFA-8300-8F9F65343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989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EF314A-995F-4185-902C-B919691A5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EEC12-5296-4F89-9E45-1EA32A2656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799B9-3C2B-4B4C-B1B7-A695407087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48FBF-D2E6-4ABD-9400-D651EAEC8AD8}" type="datetimeFigureOut">
              <a:rPr lang="en-GB" smtClean="0"/>
              <a:t>05/09/2022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DA149-6317-4545-A8C4-EA4611A96F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4F981-270F-4E83-89E9-5D930E52E9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46A8D-017C-4C47-932A-8D60BFE25D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35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B21CF45-F024-4621-A00E-366035DFB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33196"/>
            <a:ext cx="8470232" cy="697246"/>
          </a:xfrm>
        </p:spPr>
        <p:txBody>
          <a:bodyPr>
            <a:normAutofit/>
          </a:bodyPr>
          <a:lstStyle/>
          <a:p>
            <a:r>
              <a:rPr lang="en-GB" sz="2000" u="sng" dirty="0"/>
              <a:t>How did WWII affect children?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4D7A63D-963F-43E9-8B76-E0F563002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324876"/>
              </p:ext>
            </p:extLst>
          </p:nvPr>
        </p:nvGraphicFramePr>
        <p:xfrm>
          <a:off x="511428" y="930441"/>
          <a:ext cx="5247688" cy="4378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561">
                  <a:extLst>
                    <a:ext uri="{9D8B030D-6E8A-4147-A177-3AD203B41FA5}">
                      <a16:colId xmlns:a16="http://schemas.microsoft.com/office/drawing/2014/main" val="2938258349"/>
                    </a:ext>
                  </a:extLst>
                </a:gridCol>
                <a:gridCol w="4167127">
                  <a:extLst>
                    <a:ext uri="{9D8B030D-6E8A-4147-A177-3AD203B41FA5}">
                      <a16:colId xmlns:a16="http://schemas.microsoft.com/office/drawing/2014/main" val="3916581464"/>
                    </a:ext>
                  </a:extLst>
                </a:gridCol>
              </a:tblGrid>
              <a:tr h="328381">
                <a:tc>
                  <a:txBody>
                    <a:bodyPr/>
                    <a:lstStyle/>
                    <a:p>
                      <a:r>
                        <a:rPr lang="en-GB" sz="1200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KEY EVENT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361026"/>
                  </a:ext>
                </a:extLst>
              </a:tr>
              <a:tr h="766223">
                <a:tc>
                  <a:txBody>
                    <a:bodyPr/>
                    <a:lstStyle/>
                    <a:p>
                      <a:r>
                        <a:rPr lang="en-GB" sz="1200" dirty="0"/>
                        <a:t>11</a:t>
                      </a:r>
                      <a:r>
                        <a:rPr lang="en-GB" sz="1200" baseline="30000" dirty="0"/>
                        <a:t>th</a:t>
                      </a:r>
                      <a:r>
                        <a:rPr lang="en-GB" sz="1200" dirty="0"/>
                        <a:t> November, 1918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Germany surrender – end of World War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982944"/>
                  </a:ext>
                </a:extLst>
              </a:tr>
              <a:tr h="547302">
                <a:tc>
                  <a:txBody>
                    <a:bodyPr/>
                    <a:lstStyle/>
                    <a:p>
                      <a:r>
                        <a:rPr lang="en-GB" sz="1200" dirty="0"/>
                        <a:t>1</a:t>
                      </a:r>
                      <a:r>
                        <a:rPr lang="en-GB" sz="1200" baseline="30000" dirty="0"/>
                        <a:t>st</a:t>
                      </a:r>
                      <a:r>
                        <a:rPr lang="en-GB" sz="1200" dirty="0"/>
                        <a:t> September 1939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Germany invades Poland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421412"/>
                  </a:ext>
                </a:extLst>
              </a:tr>
              <a:tr h="547302">
                <a:tc>
                  <a:txBody>
                    <a:bodyPr/>
                    <a:lstStyle/>
                    <a:p>
                      <a:r>
                        <a:rPr lang="en-GB" sz="1200" dirty="0"/>
                        <a:t>3</a:t>
                      </a:r>
                      <a:r>
                        <a:rPr lang="en-GB" sz="1200" baseline="30000" dirty="0"/>
                        <a:t>rd</a:t>
                      </a:r>
                      <a:r>
                        <a:rPr lang="en-GB" sz="1200" dirty="0"/>
                        <a:t> September 1939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Britain and France declare war on Germany (start of WWII)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269433"/>
                  </a:ext>
                </a:extLst>
              </a:tr>
              <a:tr h="328381">
                <a:tc>
                  <a:txBody>
                    <a:bodyPr/>
                    <a:lstStyle/>
                    <a:p>
                      <a:r>
                        <a:rPr lang="en-GB" sz="1200" dirty="0"/>
                        <a:t>January 1940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Rationing introduced across the UK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642735"/>
                  </a:ext>
                </a:extLst>
              </a:tr>
              <a:tr h="547302">
                <a:tc>
                  <a:txBody>
                    <a:bodyPr/>
                    <a:lstStyle/>
                    <a:p>
                      <a:r>
                        <a:rPr lang="en-GB" sz="1200" dirty="0"/>
                        <a:t>July 1940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Germany launches air attacks on Great Britain (Battle of Britain and Blitz begins)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450413"/>
                  </a:ext>
                </a:extLst>
              </a:tr>
              <a:tr h="547302">
                <a:tc>
                  <a:txBody>
                    <a:bodyPr/>
                    <a:lstStyle/>
                    <a:p>
                      <a:r>
                        <a:rPr lang="en-GB" sz="1200" dirty="0"/>
                        <a:t>7</a:t>
                      </a:r>
                      <a:r>
                        <a:rPr lang="en-GB" sz="1200" baseline="30000" dirty="0"/>
                        <a:t>th</a:t>
                      </a:r>
                      <a:r>
                        <a:rPr lang="en-GB" sz="1200" dirty="0"/>
                        <a:t> May 1945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Germany surrenders and victory in Europe is declared the next day.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3618787"/>
                  </a:ext>
                </a:extLst>
              </a:tr>
              <a:tr h="766223">
                <a:tc>
                  <a:txBody>
                    <a:bodyPr/>
                    <a:lstStyle/>
                    <a:p>
                      <a:r>
                        <a:rPr lang="en-GB" sz="1200" dirty="0"/>
                        <a:t>2</a:t>
                      </a:r>
                      <a:r>
                        <a:rPr lang="en-GB" sz="1200" baseline="30000" dirty="0"/>
                        <a:t>nd</a:t>
                      </a:r>
                      <a:r>
                        <a:rPr lang="en-GB" sz="1200" baseline="0" dirty="0"/>
                        <a:t> September </a:t>
                      </a:r>
                      <a:r>
                        <a:rPr lang="en-GB" sz="1200" dirty="0"/>
                        <a:t> 1954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WWII ends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763839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C9C6963D-FBC8-4F0E-AB0E-B49FD710AF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25684"/>
              </p:ext>
            </p:extLst>
          </p:nvPr>
        </p:nvGraphicFramePr>
        <p:xfrm>
          <a:off x="5868140" y="834500"/>
          <a:ext cx="5863337" cy="593766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87338">
                  <a:extLst>
                    <a:ext uri="{9D8B030D-6E8A-4147-A177-3AD203B41FA5}">
                      <a16:colId xmlns:a16="http://schemas.microsoft.com/office/drawing/2014/main" val="2939149440"/>
                    </a:ext>
                  </a:extLst>
                </a:gridCol>
                <a:gridCol w="4575999">
                  <a:extLst>
                    <a:ext uri="{9D8B030D-6E8A-4147-A177-3AD203B41FA5}">
                      <a16:colId xmlns:a16="http://schemas.microsoft.com/office/drawing/2014/main" val="2827405338"/>
                    </a:ext>
                  </a:extLst>
                </a:gridCol>
              </a:tblGrid>
              <a:tr h="270710">
                <a:tc>
                  <a:txBody>
                    <a:bodyPr/>
                    <a:lstStyle/>
                    <a:p>
                      <a:r>
                        <a:rPr lang="en-GB" sz="120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Definiton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585576"/>
                  </a:ext>
                </a:extLst>
              </a:tr>
              <a:tr h="540544">
                <a:tc>
                  <a:txBody>
                    <a:bodyPr/>
                    <a:lstStyle/>
                    <a:p>
                      <a:r>
                        <a:rPr lang="en-GB" sz="1600" dirty="0"/>
                        <a:t>Air raid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8138240"/>
                  </a:ext>
                </a:extLst>
              </a:tr>
              <a:tr h="1106728">
                <a:tc>
                  <a:txBody>
                    <a:bodyPr/>
                    <a:lstStyle/>
                    <a:p>
                      <a:r>
                        <a:rPr lang="en-GB" sz="1600" dirty="0"/>
                        <a:t>Air raid shelter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5111688"/>
                  </a:ext>
                </a:extLst>
              </a:tr>
              <a:tr h="595930">
                <a:tc>
                  <a:txBody>
                    <a:bodyPr/>
                    <a:lstStyle/>
                    <a:p>
                      <a:r>
                        <a:rPr lang="en-GB" sz="1600" dirty="0"/>
                        <a:t>Allies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2133022"/>
                  </a:ext>
                </a:extLst>
              </a:tr>
              <a:tr h="595930">
                <a:tc>
                  <a:txBody>
                    <a:bodyPr/>
                    <a:lstStyle/>
                    <a:p>
                      <a:r>
                        <a:rPr lang="en-GB" sz="1600" dirty="0"/>
                        <a:t>Axis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9638310"/>
                  </a:ext>
                </a:extLst>
              </a:tr>
              <a:tr h="595930">
                <a:tc>
                  <a:txBody>
                    <a:bodyPr/>
                    <a:lstStyle/>
                    <a:p>
                      <a:r>
                        <a:rPr lang="en-GB" sz="1600" dirty="0"/>
                        <a:t>Blackout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82192"/>
                  </a:ext>
                </a:extLst>
              </a:tr>
              <a:tr h="433078">
                <a:tc>
                  <a:txBody>
                    <a:bodyPr/>
                    <a:lstStyle/>
                    <a:p>
                      <a:r>
                        <a:rPr lang="en-GB" sz="1600" dirty="0"/>
                        <a:t>Blitz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9898664"/>
                  </a:ext>
                </a:extLst>
              </a:tr>
              <a:tr h="766197">
                <a:tc>
                  <a:txBody>
                    <a:bodyPr/>
                    <a:lstStyle/>
                    <a:p>
                      <a:r>
                        <a:rPr lang="en-GB" sz="1600" dirty="0"/>
                        <a:t>Evacuee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602604"/>
                  </a:ext>
                </a:extLst>
              </a:tr>
              <a:tr h="433078">
                <a:tc>
                  <a:txBody>
                    <a:bodyPr/>
                    <a:lstStyle/>
                    <a:p>
                      <a:r>
                        <a:rPr lang="en-GB" sz="1600" dirty="0"/>
                        <a:t>Nazi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2829379"/>
                  </a:ext>
                </a:extLst>
              </a:tr>
              <a:tr h="595930">
                <a:tc>
                  <a:txBody>
                    <a:bodyPr/>
                    <a:lstStyle/>
                    <a:p>
                      <a:r>
                        <a:rPr lang="en-GB" sz="1600" dirty="0"/>
                        <a:t>Rationing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8321615"/>
                  </a:ext>
                </a:extLst>
              </a:tr>
            </a:tbl>
          </a:graphicData>
        </a:graphic>
      </p:graphicFrame>
      <p:pic>
        <p:nvPicPr>
          <p:cNvPr id="8" name="Picture 2">
            <a:extLst>
              <a:ext uri="{FF2B5EF4-FFF2-40B4-BE49-F238E27FC236}">
                <a16:creationId xmlns:a16="http://schemas.microsoft.com/office/drawing/2014/main" id="{056C6156-3126-4592-A6B9-E68D612C7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882" y="-2488"/>
            <a:ext cx="1242813" cy="93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ww2 rationing">
            <a:extLst>
              <a:ext uri="{FF2B5EF4-FFF2-40B4-BE49-F238E27FC236}">
                <a16:creationId xmlns:a16="http://schemas.microsoft.com/office/drawing/2014/main" id="{80668899-4B41-4A13-B869-6CCE7763D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610" y="45204"/>
            <a:ext cx="1242813" cy="91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83288" y="5710012"/>
            <a:ext cx="64839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</a:t>
            </a:r>
            <a:r>
              <a:rPr lang="en-GB" sz="1200" dirty="0"/>
              <a:t>Why did WWII start? </a:t>
            </a:r>
          </a:p>
          <a:p>
            <a:r>
              <a:rPr lang="en-GB" sz="1200" dirty="0"/>
              <a:t>-When did WWII start? </a:t>
            </a:r>
          </a:p>
          <a:p>
            <a:r>
              <a:rPr lang="en-GB" sz="1200" dirty="0"/>
              <a:t>-Why were children evacuated? </a:t>
            </a:r>
          </a:p>
          <a:p>
            <a:r>
              <a:rPr lang="en-GB" sz="1200" dirty="0"/>
              <a:t>-How did the Blitz affect children?</a:t>
            </a:r>
          </a:p>
          <a:p>
            <a:r>
              <a:rPr lang="en-GB" sz="1200" dirty="0"/>
              <a:t>-How did children feel during the war?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18371" y="6047520"/>
            <a:ext cx="246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Key Questions</a:t>
            </a:r>
          </a:p>
        </p:txBody>
      </p:sp>
    </p:spTree>
    <p:extLst>
      <p:ext uri="{BB962C8B-B14F-4D97-AF65-F5344CB8AC3E}">
        <p14:creationId xmlns:p14="http://schemas.microsoft.com/office/powerpoint/2010/main" val="2358913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137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Taylor</dc:creator>
  <cp:lastModifiedBy>J Taylor</cp:lastModifiedBy>
  <cp:revision>13</cp:revision>
  <cp:lastPrinted>2022-09-05T12:50:05Z</cp:lastPrinted>
  <dcterms:created xsi:type="dcterms:W3CDTF">2019-09-03T20:17:54Z</dcterms:created>
  <dcterms:modified xsi:type="dcterms:W3CDTF">2022-09-05T12:50:41Z</dcterms:modified>
</cp:coreProperties>
</file>